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Override2.xml" ContentType="application/vnd.openxmlformats-officedocument.themeOverrid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3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4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6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7.xml" ContentType="application/vnd.openxmlformats-officedocument.theme+xml"/>
  <Override PartName="/ppt/slideLayouts/slideLayout158.xml" ContentType="application/vnd.openxmlformats-officedocument.presentationml.slideLayout+xml"/>
  <Override PartName="/ppt/theme/theme8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9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0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1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2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3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4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15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16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67" r:id="rId2"/>
    <p:sldMasterId id="2147483821" r:id="rId3"/>
    <p:sldMasterId id="2147483884" r:id="rId4"/>
    <p:sldMasterId id="2147483896" r:id="rId5"/>
    <p:sldMasterId id="2147483908" r:id="rId6"/>
    <p:sldMasterId id="2147483920" r:id="rId7"/>
    <p:sldMasterId id="2147483933" r:id="rId8"/>
    <p:sldMasterId id="2147483936" r:id="rId9"/>
    <p:sldMasterId id="2147484057" r:id="rId10"/>
    <p:sldMasterId id="2147484124" r:id="rId11"/>
    <p:sldMasterId id="2147484136" r:id="rId12"/>
    <p:sldMasterId id="2147484148" r:id="rId13"/>
    <p:sldMasterId id="2147484160" r:id="rId14"/>
    <p:sldMasterId id="2147484382" r:id="rId15"/>
    <p:sldMasterId id="2147484448" r:id="rId16"/>
    <p:sldMasterId id="2147484514" r:id="rId17"/>
  </p:sldMasterIdLst>
  <p:notesMasterIdLst>
    <p:notesMasterId r:id="rId26"/>
  </p:notesMasterIdLst>
  <p:sldIdLst>
    <p:sldId id="575" r:id="rId18"/>
    <p:sldId id="571" r:id="rId19"/>
    <p:sldId id="572" r:id="rId20"/>
    <p:sldId id="573" r:id="rId21"/>
    <p:sldId id="561" r:id="rId22"/>
    <p:sldId id="574" r:id="rId23"/>
    <p:sldId id="569" r:id="rId24"/>
    <p:sldId id="568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00"/>
    <a:srgbClr val="004077"/>
    <a:srgbClr val="075493"/>
    <a:srgbClr val="00385D"/>
    <a:srgbClr val="4BC7FF"/>
    <a:srgbClr val="B9E9FF"/>
    <a:srgbClr val="0000FF"/>
    <a:srgbClr val="80808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1600" autoAdjust="0"/>
  </p:normalViewPr>
  <p:slideViewPr>
    <p:cSldViewPr>
      <p:cViewPr varScale="1">
        <p:scale>
          <a:sx n="99" d="100"/>
          <a:sy n="99" d="100"/>
        </p:scale>
        <p:origin x="-14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7459D-1145-47E7-AD23-D6CE0C9A981A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8C276-C890-42CF-9738-2A46D75E3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29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7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8" y="188644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5"/>
          </p:nvPr>
        </p:nvSpPr>
        <p:spPr>
          <a:xfrm>
            <a:off x="287345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4670945" y="1268415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159067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арина\Седова Н.Г\фон презинтации-3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13"/>
          <a:stretch>
            <a:fillRect/>
          </a:stretch>
        </p:blipFill>
        <p:spPr bwMode="auto">
          <a:xfrm>
            <a:off x="0" y="3952875"/>
            <a:ext cx="91440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 rot="5400000">
            <a:off x="7947820" y="6133306"/>
            <a:ext cx="1439862" cy="317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 rot="10800000" flipH="1">
            <a:off x="-6350" y="6677025"/>
            <a:ext cx="9144000" cy="1588"/>
          </a:xfrm>
          <a:prstGeom prst="line">
            <a:avLst/>
          </a:prstGeom>
          <a:ln w="12700">
            <a:solidFill>
              <a:srgbClr val="004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-15875" y="6586538"/>
            <a:ext cx="9180513" cy="1587"/>
          </a:xfrm>
          <a:prstGeom prst="line">
            <a:avLst/>
          </a:prstGeom>
          <a:ln w="95250">
            <a:solidFill>
              <a:srgbClr val="004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 rot="5400000">
            <a:off x="7880351" y="6132512"/>
            <a:ext cx="1441450" cy="3175"/>
          </a:xfrm>
          <a:prstGeom prst="line">
            <a:avLst/>
          </a:prstGeom>
          <a:ln w="476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2273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D46A1-8B43-4112-83D4-E40F183DA3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087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121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60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10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246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82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870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932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2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8" y="188644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6156336" y="1268415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7349" y="1268415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3221842" y="1268415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104589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644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0879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009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336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66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734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924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050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330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7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87338" y="188644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46709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287349" y="3897311"/>
            <a:ext cx="8569325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840809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377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7145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41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8898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070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570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179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014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8720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16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287349" y="1268412"/>
            <a:ext cx="8569325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/>
          </p:nvPr>
        </p:nvSpPr>
        <p:spPr>
          <a:xfrm>
            <a:off x="287345" y="3904796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6"/>
          </p:nvPr>
        </p:nvSpPr>
        <p:spPr>
          <a:xfrm>
            <a:off x="4670945" y="3904796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8814941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878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104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9648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185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6120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2265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7788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2767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1579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41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44" y="3933847"/>
            <a:ext cx="4176713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7"/>
          </p:nvPr>
        </p:nvSpPr>
        <p:spPr>
          <a:xfrm>
            <a:off x="4679956" y="3933847"/>
            <a:ext cx="4176713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46709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9798871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6952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4232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1208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1891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2742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7715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245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9752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3423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03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287338" y="1268760"/>
            <a:ext cx="8560318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3745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726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0960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556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4649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0039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359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2516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4320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7EC75DF-6DA1-49E4-8DAC-FAC59F5014AC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>
            <a:noAutofit/>
          </a:bodyPr>
          <a:lstStyle/>
          <a:p>
            <a:pPr>
              <a:defRPr/>
            </a:pPr>
            <a:fld id="{AF528B6D-1001-487C-8FFE-85B114390330}" type="slidenum">
              <a:rPr lang="ru-RU" sz="1000" b="1" kern="0" smtClean="0">
                <a:solidFill>
                  <a:srgbClr val="3C3C3C"/>
                </a:solidFill>
                <a:latin typeface="Arial"/>
              </a:rPr>
              <a:pPr>
                <a:defRPr/>
              </a:pPr>
              <a:t>‹#›</a:t>
            </a:fld>
            <a:endParaRPr lang="ru-RU" sz="1000" b="1" kern="0" dirty="0" smtClean="0">
              <a:solidFill>
                <a:srgbClr val="3C3C3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781240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2FCC01-330B-4950-A2A5-CF094B9AC0B0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98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268759"/>
            <a:ext cx="4176712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44" y="1268415"/>
            <a:ext cx="417671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1905068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390C40-86F2-4118-B500-0413A187624B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3351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92C52AA-A7A8-4A68-B303-DBB06AF8949D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1697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C268B8-269C-4959-924B-3DEB1815A9A1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6781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EF6D11E-5F38-4E97-A148-5975141FCAF4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2292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9690347-C5B5-4981-906D-8F4F91E2DA6C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645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76C014-00AF-456B-95F1-81BD0F375D86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8647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AD41E5-9109-4284-93EE-18C00199FADC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3141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3EFB9E6-7B38-418D-B4E0-390424E1AF73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7706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6F0DE3-517F-4AD2-9BE0-25A2652710AD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4276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210758B-6EB6-4AEA-8C71-4E093893CAB6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63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1268759"/>
            <a:ext cx="4161118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87338" y="188644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4670944" y="1268415"/>
            <a:ext cx="417671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421091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2FCC01-330B-4950-A2A5-CF094B9AC0B0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1440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390C40-86F2-4118-B500-0413A187624B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33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92C52AA-A7A8-4A68-B303-DBB06AF8949D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1716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C268B8-269C-4959-924B-3DEB1815A9A1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7420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EF6D11E-5F38-4E97-A148-5975141FCAF4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8789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9690347-C5B5-4981-906D-8F4F91E2DA6C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6064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76C014-00AF-456B-95F1-81BD0F375D86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9127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AD41E5-9109-4284-93EE-18C00199FADC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6107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3EFB9E6-7B38-418D-B4E0-390424E1AF73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2913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6F0DE3-517F-4AD2-9BE0-25A2652710AD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94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48" y="3926849"/>
            <a:ext cx="8569325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35"/>
            <a:ext cx="8560318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1191927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210758B-6EB6-4AEA-8C71-4E093893CAB6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7563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2FCC01-330B-4950-A2A5-CF094B9AC0B0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0192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390C40-86F2-4118-B500-0413A187624B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4739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92C52AA-A7A8-4A68-B303-DBB06AF8949D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8247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C268B8-269C-4959-924B-3DEB1815A9A1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3280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EF6D11E-5F38-4E97-A148-5975141FCAF4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750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9690347-C5B5-4981-906D-8F4F91E2DA6C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9958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76C014-00AF-456B-95F1-81BD0F375D86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9735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AD41E5-9109-4284-93EE-18C00199FADC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2930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3EFB9E6-7B38-418D-B4E0-390424E1AF73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93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3926849"/>
            <a:ext cx="2674318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3240656" y="3926849"/>
            <a:ext cx="2664000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183656" y="3926849"/>
            <a:ext cx="2673007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35"/>
            <a:ext cx="8560318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17271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6F0DE3-517F-4AD2-9BE0-25A2652710AD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1720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210758B-6EB6-4AEA-8C71-4E093893CAB6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0337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2FCC01-330B-4950-A2A5-CF094B9AC0B0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5060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390C40-86F2-4118-B500-0413A187624B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80736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92C52AA-A7A8-4A68-B303-DBB06AF8949D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8616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C268B8-269C-4959-924B-3DEB1815A9A1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700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EF6D11E-5F38-4E97-A148-5975141FCAF4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4231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9690347-C5B5-4981-906D-8F4F91E2DA6C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7801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76C014-00AF-456B-95F1-81BD0F375D86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6792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AD41E5-9109-4284-93EE-18C00199FADC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21" name="ContentsTitle5"/>
          <p:cNvSpPr txBox="1"/>
          <p:nvPr/>
        </p:nvSpPr>
        <p:spPr>
          <a:xfrm>
            <a:off x="641276" y="2628856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4" name="line5"/>
          <p:cNvCxnSpPr/>
          <p:nvPr/>
        </p:nvCxnSpPr>
        <p:spPr>
          <a:xfrm>
            <a:off x="297657" y="289197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sNumber5"/>
          <p:cNvSpPr txBox="1"/>
          <p:nvPr/>
        </p:nvSpPr>
        <p:spPr>
          <a:xfrm>
            <a:off x="287524" y="249104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5</a:t>
            </a:r>
          </a:p>
        </p:txBody>
      </p:sp>
      <p:sp>
        <p:nvSpPr>
          <p:cNvPr id="13" name="ContentsTitle3"/>
          <p:cNvSpPr txBox="1"/>
          <p:nvPr/>
        </p:nvSpPr>
        <p:spPr>
          <a:xfrm>
            <a:off x="641276" y="196495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6" name="line3"/>
          <p:cNvCxnSpPr/>
          <p:nvPr/>
        </p:nvCxnSpPr>
        <p:spPr>
          <a:xfrm>
            <a:off x="297657" y="220136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sNumber3"/>
          <p:cNvSpPr txBox="1"/>
          <p:nvPr/>
        </p:nvSpPr>
        <p:spPr>
          <a:xfrm>
            <a:off x="287524" y="18144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3</a:t>
            </a:r>
          </a:p>
        </p:txBody>
      </p:sp>
      <p:sp>
        <p:nvSpPr>
          <p:cNvPr id="17" name="ContentsTitle4"/>
          <p:cNvSpPr txBox="1"/>
          <p:nvPr/>
        </p:nvSpPr>
        <p:spPr>
          <a:xfrm>
            <a:off x="641276" y="2298492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0" name="line4"/>
          <p:cNvCxnSpPr/>
          <p:nvPr/>
        </p:nvCxnSpPr>
        <p:spPr>
          <a:xfrm>
            <a:off x="297657" y="254667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sNumber4"/>
          <p:cNvSpPr txBox="1"/>
          <p:nvPr/>
        </p:nvSpPr>
        <p:spPr>
          <a:xfrm>
            <a:off x="287524" y="215432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4</a:t>
            </a:r>
          </a:p>
        </p:txBody>
      </p:sp>
      <p:sp>
        <p:nvSpPr>
          <p:cNvPr id="4" name="ContentsTitle1"/>
          <p:cNvSpPr txBox="1"/>
          <p:nvPr/>
        </p:nvSpPr>
        <p:spPr>
          <a:xfrm>
            <a:off x="641276" y="127882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" name="line1"/>
          <p:cNvCxnSpPr/>
          <p:nvPr/>
        </p:nvCxnSpPr>
        <p:spPr>
          <a:xfrm>
            <a:off x="297657" y="151075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sNumber1"/>
          <p:cNvSpPr txBox="1"/>
          <p:nvPr/>
        </p:nvSpPr>
        <p:spPr>
          <a:xfrm>
            <a:off x="287524" y="111561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25" name="ContentsTitle6"/>
          <p:cNvSpPr txBox="1"/>
          <p:nvPr/>
        </p:nvSpPr>
        <p:spPr>
          <a:xfrm>
            <a:off x="641276" y="29618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8" name="line6"/>
          <p:cNvCxnSpPr/>
          <p:nvPr/>
        </p:nvCxnSpPr>
        <p:spPr>
          <a:xfrm>
            <a:off x="297657" y="323728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sNumber6"/>
          <p:cNvSpPr txBox="1"/>
          <p:nvPr/>
        </p:nvSpPr>
        <p:spPr>
          <a:xfrm>
            <a:off x="287524" y="283035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6</a:t>
            </a:r>
          </a:p>
        </p:txBody>
      </p:sp>
      <p:sp>
        <p:nvSpPr>
          <p:cNvPr id="9" name="ContentsTitle2"/>
          <p:cNvSpPr txBox="1"/>
          <p:nvPr/>
        </p:nvSpPr>
        <p:spPr>
          <a:xfrm>
            <a:off x="641276" y="1625065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2" name="line2"/>
          <p:cNvCxnSpPr/>
          <p:nvPr/>
        </p:nvCxnSpPr>
        <p:spPr>
          <a:xfrm>
            <a:off x="297657" y="185606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sNumber2"/>
          <p:cNvSpPr txBox="1"/>
          <p:nvPr/>
        </p:nvSpPr>
        <p:spPr>
          <a:xfrm>
            <a:off x="287524" y="146820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2</a:t>
            </a:r>
          </a:p>
        </p:txBody>
      </p:sp>
      <p:sp>
        <p:nvSpPr>
          <p:cNvPr id="29" name="ContentsTitle7"/>
          <p:cNvSpPr txBox="1"/>
          <p:nvPr/>
        </p:nvSpPr>
        <p:spPr>
          <a:xfrm>
            <a:off x="641276" y="3310651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sp>
        <p:nvSpPr>
          <p:cNvPr id="31" name="ContentsNumber7"/>
          <p:cNvSpPr txBox="1"/>
          <p:nvPr/>
        </p:nvSpPr>
        <p:spPr>
          <a:xfrm>
            <a:off x="287524" y="31601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7</a:t>
            </a:r>
          </a:p>
        </p:txBody>
      </p:sp>
      <p:cxnSp>
        <p:nvCxnSpPr>
          <p:cNvPr id="32" name="line7"/>
          <p:cNvCxnSpPr/>
          <p:nvPr/>
        </p:nvCxnSpPr>
        <p:spPr>
          <a:xfrm>
            <a:off x="297657" y="358259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sTitle8"/>
          <p:cNvSpPr txBox="1"/>
          <p:nvPr/>
        </p:nvSpPr>
        <p:spPr>
          <a:xfrm>
            <a:off x="641276" y="365053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50" name="line8"/>
          <p:cNvCxnSpPr/>
          <p:nvPr/>
        </p:nvCxnSpPr>
        <p:spPr>
          <a:xfrm>
            <a:off x="297657" y="392789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sNumber8"/>
          <p:cNvSpPr txBox="1"/>
          <p:nvPr/>
        </p:nvSpPr>
        <p:spPr>
          <a:xfrm>
            <a:off x="287524" y="350002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8</a:t>
            </a:r>
          </a:p>
        </p:txBody>
      </p:sp>
      <p:sp>
        <p:nvSpPr>
          <p:cNvPr id="62" name="ContentsTitle13"/>
          <p:cNvSpPr txBox="1"/>
          <p:nvPr/>
        </p:nvSpPr>
        <p:spPr>
          <a:xfrm>
            <a:off x="649291" y="541347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63" name="line13"/>
          <p:cNvCxnSpPr/>
          <p:nvPr/>
        </p:nvCxnSpPr>
        <p:spPr>
          <a:xfrm>
            <a:off x="297657" y="565442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sNumber13"/>
          <p:cNvSpPr txBox="1"/>
          <p:nvPr/>
        </p:nvSpPr>
        <p:spPr>
          <a:xfrm>
            <a:off x="287525" y="526296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13</a:t>
            </a:r>
          </a:p>
        </p:txBody>
      </p:sp>
      <p:sp>
        <p:nvSpPr>
          <p:cNvPr id="66" name="ContentsTitle11"/>
          <p:cNvSpPr txBox="1"/>
          <p:nvPr/>
        </p:nvSpPr>
        <p:spPr>
          <a:xfrm>
            <a:off x="649291" y="472734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67" name="line11"/>
          <p:cNvCxnSpPr/>
          <p:nvPr/>
        </p:nvCxnSpPr>
        <p:spPr>
          <a:xfrm>
            <a:off x="297657" y="496381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sNumber11"/>
          <p:cNvSpPr txBox="1"/>
          <p:nvPr/>
        </p:nvSpPr>
        <p:spPr>
          <a:xfrm>
            <a:off x="287530" y="4564134"/>
            <a:ext cx="239361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11</a:t>
            </a:r>
          </a:p>
        </p:txBody>
      </p:sp>
      <p:sp>
        <p:nvSpPr>
          <p:cNvPr id="70" name="ContentsTitle15"/>
          <p:cNvSpPr txBox="1"/>
          <p:nvPr/>
        </p:nvSpPr>
        <p:spPr>
          <a:xfrm>
            <a:off x="649291" y="609959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1" name="line15"/>
          <p:cNvCxnSpPr/>
          <p:nvPr/>
        </p:nvCxnSpPr>
        <p:spPr>
          <a:xfrm>
            <a:off x="297657" y="634503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sNumber15"/>
          <p:cNvSpPr txBox="1"/>
          <p:nvPr/>
        </p:nvSpPr>
        <p:spPr>
          <a:xfrm>
            <a:off x="287525" y="5936386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15</a:t>
            </a:r>
          </a:p>
        </p:txBody>
      </p:sp>
      <p:sp>
        <p:nvSpPr>
          <p:cNvPr id="74" name="ContentsTitle12"/>
          <p:cNvSpPr txBox="1"/>
          <p:nvPr/>
        </p:nvSpPr>
        <p:spPr>
          <a:xfrm>
            <a:off x="649291" y="507358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5" name="line12"/>
          <p:cNvCxnSpPr/>
          <p:nvPr/>
        </p:nvCxnSpPr>
        <p:spPr>
          <a:xfrm>
            <a:off x="297657" y="530912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sNumber12"/>
          <p:cNvSpPr txBox="1"/>
          <p:nvPr/>
        </p:nvSpPr>
        <p:spPr>
          <a:xfrm>
            <a:off x="287525" y="4916722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12</a:t>
            </a:r>
          </a:p>
        </p:txBody>
      </p:sp>
      <p:sp>
        <p:nvSpPr>
          <p:cNvPr id="78" name="ContentsTitle9"/>
          <p:cNvSpPr txBox="1"/>
          <p:nvPr/>
        </p:nvSpPr>
        <p:spPr>
          <a:xfrm>
            <a:off x="649291" y="401582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9" name="line9"/>
          <p:cNvCxnSpPr/>
          <p:nvPr/>
        </p:nvCxnSpPr>
        <p:spPr>
          <a:xfrm>
            <a:off x="297657" y="427320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ontentsNumber9"/>
          <p:cNvSpPr txBox="1"/>
          <p:nvPr/>
        </p:nvSpPr>
        <p:spPr>
          <a:xfrm>
            <a:off x="287524" y="383991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9</a:t>
            </a:r>
          </a:p>
        </p:txBody>
      </p:sp>
      <p:sp>
        <p:nvSpPr>
          <p:cNvPr id="82" name="ContentsTitle14"/>
          <p:cNvSpPr txBox="1"/>
          <p:nvPr/>
        </p:nvSpPr>
        <p:spPr>
          <a:xfrm>
            <a:off x="649291" y="57470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3" name="line14"/>
          <p:cNvCxnSpPr/>
          <p:nvPr/>
        </p:nvCxnSpPr>
        <p:spPr>
          <a:xfrm>
            <a:off x="297657" y="599973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sNumber14"/>
          <p:cNvSpPr txBox="1"/>
          <p:nvPr/>
        </p:nvSpPr>
        <p:spPr>
          <a:xfrm>
            <a:off x="287525" y="560285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14</a:t>
            </a:r>
          </a:p>
        </p:txBody>
      </p:sp>
      <p:sp>
        <p:nvSpPr>
          <p:cNvPr id="86" name="ContentsTitle10"/>
          <p:cNvSpPr txBox="1"/>
          <p:nvPr/>
        </p:nvSpPr>
        <p:spPr>
          <a:xfrm>
            <a:off x="649291" y="4374760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7" name="line10"/>
          <p:cNvCxnSpPr/>
          <p:nvPr/>
        </p:nvCxnSpPr>
        <p:spPr>
          <a:xfrm>
            <a:off x="297657" y="461850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sNumber10"/>
          <p:cNvSpPr txBox="1"/>
          <p:nvPr/>
        </p:nvSpPr>
        <p:spPr>
          <a:xfrm>
            <a:off x="287525" y="4205197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10</a:t>
            </a:r>
          </a:p>
        </p:txBody>
      </p:sp>
      <p:sp>
        <p:nvSpPr>
          <p:cNvPr id="85" name="Number1"/>
          <p:cNvSpPr txBox="1"/>
          <p:nvPr/>
        </p:nvSpPr>
        <p:spPr>
          <a:xfrm>
            <a:off x="8460433" y="115465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89" name="Number2"/>
          <p:cNvSpPr txBox="1"/>
          <p:nvPr/>
        </p:nvSpPr>
        <p:spPr>
          <a:xfrm>
            <a:off x="8460433" y="149931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0" name="Number3"/>
          <p:cNvSpPr txBox="1"/>
          <p:nvPr/>
        </p:nvSpPr>
        <p:spPr>
          <a:xfrm>
            <a:off x="8460433" y="184398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1" name="Number5"/>
          <p:cNvSpPr txBox="1"/>
          <p:nvPr/>
        </p:nvSpPr>
        <p:spPr>
          <a:xfrm>
            <a:off x="8460433" y="25333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2" name="Number6"/>
          <p:cNvSpPr txBox="1"/>
          <p:nvPr/>
        </p:nvSpPr>
        <p:spPr>
          <a:xfrm>
            <a:off x="8460433" y="287796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3" name="Number7"/>
          <p:cNvSpPr txBox="1"/>
          <p:nvPr/>
        </p:nvSpPr>
        <p:spPr>
          <a:xfrm>
            <a:off x="8460433" y="322263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4" name="Number8"/>
          <p:cNvSpPr txBox="1"/>
          <p:nvPr/>
        </p:nvSpPr>
        <p:spPr>
          <a:xfrm>
            <a:off x="8460433" y="356729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5" name="Number4"/>
          <p:cNvSpPr txBox="1"/>
          <p:nvPr/>
        </p:nvSpPr>
        <p:spPr>
          <a:xfrm>
            <a:off x="8460433" y="2188643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6" name="Number9"/>
          <p:cNvSpPr txBox="1"/>
          <p:nvPr/>
        </p:nvSpPr>
        <p:spPr>
          <a:xfrm>
            <a:off x="8460433" y="391195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7" name="Number10"/>
          <p:cNvSpPr txBox="1"/>
          <p:nvPr/>
        </p:nvSpPr>
        <p:spPr>
          <a:xfrm>
            <a:off x="8460433" y="425662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8" name="Number11"/>
          <p:cNvSpPr txBox="1"/>
          <p:nvPr/>
        </p:nvSpPr>
        <p:spPr>
          <a:xfrm>
            <a:off x="8460433" y="460128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9" name="Number12"/>
          <p:cNvSpPr txBox="1"/>
          <p:nvPr/>
        </p:nvSpPr>
        <p:spPr>
          <a:xfrm>
            <a:off x="8460433" y="4945944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0" name="Number13"/>
          <p:cNvSpPr txBox="1"/>
          <p:nvPr/>
        </p:nvSpPr>
        <p:spPr>
          <a:xfrm>
            <a:off x="8460433" y="52906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1" name="Number14"/>
          <p:cNvSpPr txBox="1"/>
          <p:nvPr/>
        </p:nvSpPr>
        <p:spPr>
          <a:xfrm>
            <a:off x="8460433" y="563526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2" name="Number15"/>
          <p:cNvSpPr txBox="1"/>
          <p:nvPr/>
        </p:nvSpPr>
        <p:spPr>
          <a:xfrm>
            <a:off x="8460433" y="597993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9163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268759"/>
            <a:ext cx="4176712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5"/>
          </p:nvPr>
        </p:nvSpPr>
        <p:spPr>
          <a:xfrm>
            <a:off x="287345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2301278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3EFB9E6-7B38-418D-B4E0-390424E1AF73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9366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6F0DE3-517F-4AD2-9BE0-25A2652710AD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644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210758B-6EB6-4AEA-8C71-4E093893CAB6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926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2FCC01-330B-4950-A2A5-CF094B9AC0B0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9159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390C40-86F2-4118-B500-0413A187624B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7667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92C52AA-A7A8-4A68-B303-DBB06AF8949D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2957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C268B8-269C-4959-924B-3DEB1815A9A1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7088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EF6D11E-5F38-4E97-A148-5975141FCAF4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9903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9690347-C5B5-4981-906D-8F4F91E2DA6C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9889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76C014-00AF-456B-95F1-81BD0F375D86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43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7" y="1268781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7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287345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0039847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AD41E5-9109-4284-93EE-18C00199FADC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2883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3EFB9E6-7B38-418D-B4E0-390424E1AF73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9175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6F0DE3-517F-4AD2-9BE0-25A2652710AD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3614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210758B-6EB6-4AEA-8C71-4E093893CAB6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7487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2FCC01-330B-4950-A2A5-CF094B9AC0B0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6973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390C40-86F2-4118-B500-0413A187624B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8052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92C52AA-A7A8-4A68-B303-DBB06AF8949D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8881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C268B8-269C-4959-924B-3DEB1815A9A1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4368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EF6D11E-5F38-4E97-A148-5975141FCAF4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6036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9690347-C5B5-4981-906D-8F4F91E2DA6C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66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7" y="1268781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7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8" y="1268415"/>
            <a:ext cx="4176712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2835170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76C014-00AF-456B-95F1-81BD0F375D86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3771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AD41E5-9109-4284-93EE-18C00199FADC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3658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3EFB9E6-7B38-418D-B4E0-390424E1AF73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733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6F0DE3-517F-4AD2-9BE0-25A2652710AD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927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210758B-6EB6-4AEA-8C71-4E093893CAB6}" type="datetime1">
              <a:rPr lang="ru-RU" smtClean="0">
                <a:solidFill>
                  <a:prstClr val="black"/>
                </a:solidFill>
              </a:rPr>
              <a:pPr/>
              <a:t>19.10.2017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2493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97365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39895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398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1076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54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7" y="1268781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7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287338" y="1268781"/>
            <a:ext cx="4161118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287338" y="3923099"/>
            <a:ext cx="4161118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0072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107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5507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05449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18297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8757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3255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83105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04333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65815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77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ять дополн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7"/>
          </p:nvPr>
        </p:nvSpPr>
        <p:spPr>
          <a:xfrm>
            <a:off x="287337" y="1268414"/>
            <a:ext cx="5653087" cy="331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8"/>
          </p:nvPr>
        </p:nvSpPr>
        <p:spPr>
          <a:xfrm>
            <a:off x="6156326" y="1272660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19"/>
          </p:nvPr>
        </p:nvSpPr>
        <p:spPr>
          <a:xfrm>
            <a:off x="6156326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0"/>
          </p:nvPr>
        </p:nvSpPr>
        <p:spPr>
          <a:xfrm>
            <a:off x="6156326" y="3041166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1"/>
          </p:nvPr>
        </p:nvSpPr>
        <p:spPr>
          <a:xfrm>
            <a:off x="3221831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2"/>
          </p:nvPr>
        </p:nvSpPr>
        <p:spPr>
          <a:xfrm>
            <a:off x="287338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637589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29652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73748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9804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31978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31173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8016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3054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3683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0307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090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48" y="188644"/>
            <a:ext cx="8569325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7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231621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37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6" y="1679949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1620" y="1679949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679949"/>
            <a:ext cx="27001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исунок 18"/>
          <p:cNvSpPr>
            <a:spLocks noGrp="1"/>
          </p:cNvSpPr>
          <p:nvPr>
            <p:ph type="pic" sz="quarter" idx="14" hasCustomPrompt="1"/>
          </p:nvPr>
        </p:nvSpPr>
        <p:spPr>
          <a:xfrm>
            <a:off x="287349" y="3933825"/>
            <a:ext cx="8569325" cy="23955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1" name="Объект 20"/>
          <p:cNvSpPr>
            <a:spLocks noGrp="1"/>
          </p:cNvSpPr>
          <p:nvPr>
            <p:ph sz="quarter" idx="15" hasCustomPrompt="1"/>
          </p:nvPr>
        </p:nvSpPr>
        <p:spPr>
          <a:xfrm>
            <a:off x="287337" y="1726577"/>
            <a:ext cx="2700336" cy="1979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3" name="Объект 22"/>
          <p:cNvSpPr>
            <a:spLocks noGrp="1"/>
          </p:cNvSpPr>
          <p:nvPr>
            <p:ph sz="quarter" idx="16" hasCustomPrompt="1"/>
          </p:nvPr>
        </p:nvSpPr>
        <p:spPr>
          <a:xfrm>
            <a:off x="3231632" y="1726555"/>
            <a:ext cx="2700337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7" hasCustomPrompt="1"/>
          </p:nvPr>
        </p:nvSpPr>
        <p:spPr>
          <a:xfrm>
            <a:off x="6156325" y="1726555"/>
            <a:ext cx="2700000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358699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64054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2499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4712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34917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6516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85965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0173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33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4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9" y="1241227"/>
            <a:ext cx="2700337" cy="5087159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3221038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6156325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3221038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5" hasCustomPrompt="1"/>
          </p:nvPr>
        </p:nvSpPr>
        <p:spPr>
          <a:xfrm>
            <a:off x="6156325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3222000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21049" y="16926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6156325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55363" y="16926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5"/>
          <p:cNvSpPr>
            <a:spLocks noGrp="1"/>
          </p:cNvSpPr>
          <p:nvPr>
            <p:ph type="body" sz="quarter" idx="18" hasCustomPrompt="1"/>
          </p:nvPr>
        </p:nvSpPr>
        <p:spPr>
          <a:xfrm>
            <a:off x="3221038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220087" y="436076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6156663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155712" y="436076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51923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рисунка и 3 блока текс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9" y="1268412"/>
            <a:ext cx="2700337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49" y="1268412"/>
            <a:ext cx="2700337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1268412"/>
            <a:ext cx="2700338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8142" y="3068960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 baseline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3221039" y="3068960"/>
            <a:ext cx="270113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57118" y="3068960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38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21038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56325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sz="quarter" idx="20" hasCustomPrompt="1"/>
          </p:nvPr>
        </p:nvSpPr>
        <p:spPr>
          <a:xfrm>
            <a:off x="287348" y="3554292"/>
            <a:ext cx="2700337" cy="279094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21" hasCustomPrompt="1"/>
          </p:nvPr>
        </p:nvSpPr>
        <p:spPr>
          <a:xfrm>
            <a:off x="3221050" y="3554292"/>
            <a:ext cx="2700337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22" hasCustomPrompt="1"/>
          </p:nvPr>
        </p:nvSpPr>
        <p:spPr>
          <a:xfrm>
            <a:off x="6157118" y="3554292"/>
            <a:ext cx="2700338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77160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484440" y="1268415"/>
            <a:ext cx="6372225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7"/>
          </p:nvPr>
        </p:nvSpPr>
        <p:spPr>
          <a:xfrm>
            <a:off x="287349" y="3068639"/>
            <a:ext cx="2016125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96867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3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9" y="1268413"/>
            <a:ext cx="2700337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8"/>
          </p:nvPr>
        </p:nvSpPr>
        <p:spPr>
          <a:xfrm>
            <a:off x="3240088" y="1268413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3240088" y="3055146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40088" y="4841898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0864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48" y="2611534"/>
            <a:ext cx="8569325" cy="610499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cxnSp>
        <p:nvCxnSpPr>
          <p:cNvPr id="4" name="Прямая соединительная линия 7"/>
          <p:cNvCxnSpPr/>
          <p:nvPr/>
        </p:nvCxnSpPr>
        <p:spPr>
          <a:xfrm>
            <a:off x="297656" y="3429000"/>
            <a:ext cx="855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48" y="3644922"/>
            <a:ext cx="8569325" cy="2684463"/>
          </a:xfrm>
        </p:spPr>
        <p:txBody>
          <a:bodyPr anchor="t">
            <a:noAutofit/>
          </a:bodyPr>
          <a:lstStyle>
            <a:lvl1pPr marL="0" indent="0" algn="l">
              <a:spcBef>
                <a:spcPts val="9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 Введите текст</a:t>
            </a:r>
            <a:endParaRPr lang="ru-RU" dirty="0"/>
          </a:p>
        </p:txBody>
      </p:sp>
      <p:sp>
        <p:nvSpPr>
          <p:cNvPr id="14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>
                <a:solidFill>
                  <a:srgbClr val="706F6F"/>
                </a:solidFill>
              </a:rPr>
              <a:t>Gazprom </a:t>
            </a:r>
            <a:r>
              <a:rPr lang="en-US" sz="1000" dirty="0" err="1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9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ru-RU" sz="1000" dirty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08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9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49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3879772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49" y="4318498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49" y="4318498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4318498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32210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7" hasCustomPrompt="1"/>
          </p:nvPr>
        </p:nvSpPr>
        <p:spPr>
          <a:xfrm>
            <a:off x="6156325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19"/>
          </p:nvPr>
        </p:nvSpPr>
        <p:spPr>
          <a:xfrm>
            <a:off x="287343" y="1262018"/>
            <a:ext cx="8569326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0253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9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49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1241223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49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49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49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8"/>
          <p:cNvSpPr>
            <a:spLocks noGrp="1"/>
          </p:cNvSpPr>
          <p:nvPr>
            <p:ph sz="quarter" idx="16" hasCustomPrompt="1"/>
          </p:nvPr>
        </p:nvSpPr>
        <p:spPr>
          <a:xfrm>
            <a:off x="3221049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Объект 18"/>
          <p:cNvSpPr>
            <a:spLocks noGrp="1"/>
          </p:cNvSpPr>
          <p:nvPr>
            <p:ph sz="quarter" idx="17" hasCustomPrompt="1"/>
          </p:nvPr>
        </p:nvSpPr>
        <p:spPr>
          <a:xfrm>
            <a:off x="6156336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quarter" idx="19"/>
          </p:nvPr>
        </p:nvSpPr>
        <p:spPr>
          <a:xfrm>
            <a:off x="287343" y="3890918"/>
            <a:ext cx="8569326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7357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 и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49" y="4421682"/>
            <a:ext cx="2700337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726555"/>
            <a:ext cx="2700338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3933825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49" y="437507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6160028" y="1248594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60039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9"/>
          </p:nvPr>
        </p:nvSpPr>
        <p:spPr>
          <a:xfrm>
            <a:off x="3240098" y="3890918"/>
            <a:ext cx="5616575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0"/>
          </p:nvPr>
        </p:nvSpPr>
        <p:spPr>
          <a:xfrm>
            <a:off x="287349" y="1262018"/>
            <a:ext cx="5616575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35375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, 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2018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38" y="3933825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1262018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22000" y="1262018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87338" y="3933825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2"/>
          </p:nvPr>
        </p:nvSpPr>
        <p:spPr>
          <a:xfrm>
            <a:off x="6156325" y="3933825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38996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три блока с текстом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8" y="1268413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38" y="3032919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287338" y="4797447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3" name="Объект 4"/>
          <p:cNvSpPr>
            <a:spLocks noGrp="1"/>
          </p:cNvSpPr>
          <p:nvPr>
            <p:ph sz="quarter" idx="19"/>
          </p:nvPr>
        </p:nvSpPr>
        <p:spPr>
          <a:xfrm>
            <a:off x="2484440" y="1262018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484440" y="3055223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484440" y="4825956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505176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ейс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2483769" y="3032956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287338" y="1241223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Объект 7"/>
          <p:cNvSpPr>
            <a:spLocks noGrp="1"/>
          </p:cNvSpPr>
          <p:nvPr>
            <p:ph sz="quarter" idx="21" hasCustomPrompt="1"/>
          </p:nvPr>
        </p:nvSpPr>
        <p:spPr>
          <a:xfrm>
            <a:off x="2483769" y="3526913"/>
            <a:ext cx="6372895" cy="2808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Объект 5"/>
          <p:cNvSpPr>
            <a:spLocks noGrp="1"/>
          </p:cNvSpPr>
          <p:nvPr>
            <p:ph sz="quarter" idx="22" hasCustomPrompt="1"/>
          </p:nvPr>
        </p:nvSpPr>
        <p:spPr>
          <a:xfrm>
            <a:off x="287343" y="1726555"/>
            <a:ext cx="6372894" cy="1044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43" y="1679949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9"/>
          <p:cNvCxnSpPr/>
          <p:nvPr/>
        </p:nvCxnSpPr>
        <p:spPr>
          <a:xfrm>
            <a:off x="2483775" y="3471682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0"/>
          </p:nvPr>
        </p:nvSpPr>
        <p:spPr>
          <a:xfrm>
            <a:off x="287349" y="3068638"/>
            <a:ext cx="2016125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3"/>
          </p:nvPr>
        </p:nvSpPr>
        <p:spPr>
          <a:xfrm>
            <a:off x="6877061" y="1260022"/>
            <a:ext cx="1979613" cy="15212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39390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од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2" y="1241223"/>
            <a:ext cx="41402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42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79366" y="1241223"/>
            <a:ext cx="4140200" cy="3600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4683126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42" y="1679949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79366" y="1679949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669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5634037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726559"/>
            <a:ext cx="2700338" cy="458276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557840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87348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48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3221049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221049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6156336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56336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/>
          <p:cNvSpPr>
            <a:spLocks noGrp="1"/>
          </p:cNvSpPr>
          <p:nvPr>
            <p:ph sz="quarter" idx="24" hasCustomPrompt="1"/>
          </p:nvPr>
        </p:nvSpPr>
        <p:spPr>
          <a:xfrm>
            <a:off x="287348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25" hasCustomPrompt="1"/>
          </p:nvPr>
        </p:nvSpPr>
        <p:spPr>
          <a:xfrm>
            <a:off x="287348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8734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3221049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21049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6156336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156336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3221049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156325" y="1726555"/>
            <a:ext cx="2700338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7" name="Объект 36"/>
          <p:cNvSpPr>
            <a:spLocks noGrp="1"/>
          </p:cNvSpPr>
          <p:nvPr>
            <p:ph sz="quarter" idx="32" hasCustomPrompt="1"/>
          </p:nvPr>
        </p:nvSpPr>
        <p:spPr>
          <a:xfrm>
            <a:off x="287349" y="4418062"/>
            <a:ext cx="2700337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3221049" y="4418062"/>
            <a:ext cx="2700337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156325" y="4418062"/>
            <a:ext cx="2700338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189528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3239863" y="1726577"/>
            <a:ext cx="2700337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6156325" y="1726577"/>
            <a:ext cx="2700338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3239863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9863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156663" y="1241223"/>
            <a:ext cx="2700000" cy="360000"/>
          </a:xfr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90000"/>
              </a:lnSpc>
              <a:spcBef>
                <a:spcPts val="100"/>
              </a:spcBef>
              <a:defRPr lang="ru-RU" dirty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41" y="1268415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1"/>
          </p:nvPr>
        </p:nvSpPr>
        <p:spPr>
          <a:xfrm>
            <a:off x="3239862" y="4797425"/>
            <a:ext cx="5616811" cy="1547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1271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48" y="1268414"/>
            <a:ext cx="8569325" cy="1584507"/>
          </a:xfrm>
        </p:spPr>
        <p:txBody>
          <a:bodyPr>
            <a:noAutofit/>
          </a:bodyPr>
          <a:lstStyle>
            <a:lvl1pPr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49" y="2924952"/>
            <a:ext cx="8569325" cy="3404433"/>
          </a:xfrm>
        </p:spPr>
        <p:txBody>
          <a:bodyPr vert="horz" lIns="0" tIns="0" rIns="0" bIns="0" rtlCol="0">
            <a:noAutofit/>
          </a:bodyPr>
          <a:lstStyle>
            <a:lvl1pPr>
              <a:defRPr lang="ru-RU" b="0" dirty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>
                <a:solidFill>
                  <a:srgbClr val="706F6F"/>
                </a:solidFill>
              </a:rPr>
              <a:t>Gazprom </a:t>
            </a:r>
            <a:r>
              <a:rPr lang="en-US" sz="1000" dirty="0" err="1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8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ru-RU" sz="1000" dirty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686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9" y="1268412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8" y="5645363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287345" y="2204865"/>
            <a:ext cx="4176711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1"/>
          </p:nvPr>
        </p:nvSpPr>
        <p:spPr>
          <a:xfrm>
            <a:off x="4673600" y="2204865"/>
            <a:ext cx="4176711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016222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объект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9" y="126841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9" y="564536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49" y="2204865"/>
            <a:ext cx="8569325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977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 hasCustomPrompt="1"/>
          </p:nvPr>
        </p:nvSpPr>
        <p:spPr>
          <a:xfrm>
            <a:off x="6156325" y="1726556"/>
            <a:ext cx="2700338" cy="4592551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87341" y="1268415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1"/>
          </p:nvPr>
        </p:nvSpPr>
        <p:spPr>
          <a:xfrm>
            <a:off x="3203581" y="1268415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73589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287349" y="3033713"/>
            <a:ext cx="2700337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3221049" y="3033713"/>
            <a:ext cx="2700337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156325" y="3033713"/>
            <a:ext cx="2700338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287349" y="4797425"/>
            <a:ext cx="2700337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6" hasCustomPrompt="1"/>
          </p:nvPr>
        </p:nvSpPr>
        <p:spPr>
          <a:xfrm>
            <a:off x="3221049" y="4797425"/>
            <a:ext cx="2700337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7" hasCustomPrompt="1"/>
          </p:nvPr>
        </p:nvSpPr>
        <p:spPr>
          <a:xfrm>
            <a:off x="6156325" y="4797425"/>
            <a:ext cx="2700338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49" y="1268413"/>
            <a:ext cx="8569325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8448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solidFill>
            <a:srgbClr val="FFFFFF">
              <a:alpha val="80000"/>
            </a:srgbClr>
          </a:solidFill>
        </p:spPr>
        <p:txBody>
          <a:bodyPr vert="horz" lIns="72000" tIns="72000" rIns="72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66918" y="4797446"/>
            <a:ext cx="3960627" cy="1351645"/>
          </a:xfrm>
          <a:solidFill>
            <a:srgbClr val="FFFFFF">
              <a:alpha val="80000"/>
            </a:srgbClr>
          </a:solidFill>
        </p:spPr>
        <p:txBody>
          <a:bodyPr lIns="72000" tIns="72000" rIns="72000" bIns="72000"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22986002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9" y="5645363"/>
            <a:ext cx="8569325" cy="684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49" y="1268413"/>
            <a:ext cx="8569325" cy="4176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640056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три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6" hasCustomPrompt="1"/>
          </p:nvPr>
        </p:nvSpPr>
        <p:spPr>
          <a:xfrm>
            <a:off x="296056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7" hasCustomPrompt="1"/>
          </p:nvPr>
        </p:nvSpPr>
        <p:spPr>
          <a:xfrm>
            <a:off x="3240088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8" hasCustomPrompt="1"/>
          </p:nvPr>
        </p:nvSpPr>
        <p:spPr>
          <a:xfrm>
            <a:off x="6183656" y="3933825"/>
            <a:ext cx="2664000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49" y="1268435"/>
            <a:ext cx="8569325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38486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и две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287349" y="1268413"/>
            <a:ext cx="8569325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 hasCustomPrompt="1"/>
          </p:nvPr>
        </p:nvSpPr>
        <p:spPr>
          <a:xfrm>
            <a:off x="287349" y="3861048"/>
            <a:ext cx="8569325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287349" y="3293456"/>
            <a:ext cx="8569325" cy="426911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287349" y="5901467"/>
            <a:ext cx="8569325" cy="427896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28152059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два допол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6156325" y="3068638"/>
            <a:ext cx="2700336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21"/>
          </p:nvPr>
        </p:nvSpPr>
        <p:spPr>
          <a:xfrm>
            <a:off x="6156325" y="1268413"/>
            <a:ext cx="2700336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2"/>
          </p:nvPr>
        </p:nvSpPr>
        <p:spPr>
          <a:xfrm>
            <a:off x="287337" y="1268412"/>
            <a:ext cx="5653087" cy="50768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707850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287349" y="1268413"/>
            <a:ext cx="8569325" cy="506095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 lang="ru-RU" sz="140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70BA"/>
                </a:solidFill>
              </a:rPr>
              <a:t>Первый уровень</a:t>
            </a:r>
          </a:p>
          <a:p>
            <a:pPr marL="0" lvl="1">
              <a:spcBef>
                <a:spcPts val="300"/>
              </a:spcBef>
              <a:buClr>
                <a:srgbClr val="004077"/>
              </a:buClr>
              <a:buSzPct val="100000"/>
              <a:defRPr/>
            </a:pPr>
            <a:r>
              <a:rPr lang="ru-RU" sz="1200" b="1" dirty="0">
                <a:solidFill>
                  <a:srgbClr val="3C3C3C"/>
                </a:solidFill>
              </a:rPr>
              <a:t>Второй уровень</a:t>
            </a:r>
          </a:p>
          <a:p>
            <a:pPr marL="0" lvl="2">
              <a:spcBef>
                <a:spcPts val="300"/>
              </a:spcBef>
              <a:buClr>
                <a:srgbClr val="0070BA"/>
              </a:buClr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5398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5"/>
            <a:ext cx="8569324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632908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56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21" name="ContentsTitle5"/>
          <p:cNvSpPr txBox="1"/>
          <p:nvPr/>
        </p:nvSpPr>
        <p:spPr>
          <a:xfrm>
            <a:off x="641276" y="2628856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4" name="line5"/>
          <p:cNvCxnSpPr/>
          <p:nvPr/>
        </p:nvCxnSpPr>
        <p:spPr>
          <a:xfrm>
            <a:off x="297657" y="289197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sNumber5"/>
          <p:cNvSpPr txBox="1"/>
          <p:nvPr/>
        </p:nvSpPr>
        <p:spPr>
          <a:xfrm>
            <a:off x="287524" y="249104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5</a:t>
            </a:r>
          </a:p>
        </p:txBody>
      </p:sp>
      <p:sp>
        <p:nvSpPr>
          <p:cNvPr id="13" name="ContentsTitle3"/>
          <p:cNvSpPr txBox="1"/>
          <p:nvPr/>
        </p:nvSpPr>
        <p:spPr>
          <a:xfrm>
            <a:off x="641276" y="196495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6" name="line3"/>
          <p:cNvCxnSpPr/>
          <p:nvPr/>
        </p:nvCxnSpPr>
        <p:spPr>
          <a:xfrm>
            <a:off x="297657" y="220136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sNumber3"/>
          <p:cNvSpPr txBox="1"/>
          <p:nvPr/>
        </p:nvSpPr>
        <p:spPr>
          <a:xfrm>
            <a:off x="287524" y="18144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3</a:t>
            </a:r>
          </a:p>
        </p:txBody>
      </p:sp>
      <p:sp>
        <p:nvSpPr>
          <p:cNvPr id="17" name="ContentsTitle4"/>
          <p:cNvSpPr txBox="1"/>
          <p:nvPr/>
        </p:nvSpPr>
        <p:spPr>
          <a:xfrm>
            <a:off x="641276" y="2298492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0" name="line4"/>
          <p:cNvCxnSpPr/>
          <p:nvPr/>
        </p:nvCxnSpPr>
        <p:spPr>
          <a:xfrm>
            <a:off x="297657" y="254667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sNumber4"/>
          <p:cNvSpPr txBox="1"/>
          <p:nvPr/>
        </p:nvSpPr>
        <p:spPr>
          <a:xfrm>
            <a:off x="287524" y="215432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4</a:t>
            </a:r>
          </a:p>
        </p:txBody>
      </p:sp>
      <p:sp>
        <p:nvSpPr>
          <p:cNvPr id="4" name="ContentsTitle1"/>
          <p:cNvSpPr txBox="1"/>
          <p:nvPr/>
        </p:nvSpPr>
        <p:spPr>
          <a:xfrm>
            <a:off x="641276" y="127882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" name="line1"/>
          <p:cNvCxnSpPr/>
          <p:nvPr/>
        </p:nvCxnSpPr>
        <p:spPr>
          <a:xfrm>
            <a:off x="297657" y="151075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sNumber1"/>
          <p:cNvSpPr txBox="1"/>
          <p:nvPr/>
        </p:nvSpPr>
        <p:spPr>
          <a:xfrm>
            <a:off x="287524" y="111561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25" name="ContentsTitle6"/>
          <p:cNvSpPr txBox="1"/>
          <p:nvPr/>
        </p:nvSpPr>
        <p:spPr>
          <a:xfrm>
            <a:off x="641276" y="29618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8" name="line6"/>
          <p:cNvCxnSpPr/>
          <p:nvPr/>
        </p:nvCxnSpPr>
        <p:spPr>
          <a:xfrm>
            <a:off x="297657" y="323728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sNumber6"/>
          <p:cNvSpPr txBox="1"/>
          <p:nvPr/>
        </p:nvSpPr>
        <p:spPr>
          <a:xfrm>
            <a:off x="287524" y="283035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6</a:t>
            </a:r>
          </a:p>
        </p:txBody>
      </p:sp>
      <p:sp>
        <p:nvSpPr>
          <p:cNvPr id="9" name="ContentsTitle2"/>
          <p:cNvSpPr txBox="1"/>
          <p:nvPr/>
        </p:nvSpPr>
        <p:spPr>
          <a:xfrm>
            <a:off x="641276" y="1625065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2" name="line2"/>
          <p:cNvCxnSpPr/>
          <p:nvPr/>
        </p:nvCxnSpPr>
        <p:spPr>
          <a:xfrm>
            <a:off x="297657" y="185606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sNumber2"/>
          <p:cNvSpPr txBox="1"/>
          <p:nvPr/>
        </p:nvSpPr>
        <p:spPr>
          <a:xfrm>
            <a:off x="287524" y="146820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2</a:t>
            </a:r>
          </a:p>
        </p:txBody>
      </p:sp>
      <p:sp>
        <p:nvSpPr>
          <p:cNvPr id="29" name="ContentsTitle7"/>
          <p:cNvSpPr txBox="1"/>
          <p:nvPr/>
        </p:nvSpPr>
        <p:spPr>
          <a:xfrm>
            <a:off x="641276" y="3310651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sp>
        <p:nvSpPr>
          <p:cNvPr id="31" name="ContentsNumber7"/>
          <p:cNvSpPr txBox="1"/>
          <p:nvPr/>
        </p:nvSpPr>
        <p:spPr>
          <a:xfrm>
            <a:off x="287524" y="31601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7</a:t>
            </a:r>
          </a:p>
        </p:txBody>
      </p:sp>
      <p:cxnSp>
        <p:nvCxnSpPr>
          <p:cNvPr id="32" name="line7"/>
          <p:cNvCxnSpPr/>
          <p:nvPr/>
        </p:nvCxnSpPr>
        <p:spPr>
          <a:xfrm>
            <a:off x="297657" y="358259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sTitle8"/>
          <p:cNvSpPr txBox="1"/>
          <p:nvPr/>
        </p:nvSpPr>
        <p:spPr>
          <a:xfrm>
            <a:off x="641276" y="365053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50" name="line8"/>
          <p:cNvCxnSpPr/>
          <p:nvPr/>
        </p:nvCxnSpPr>
        <p:spPr>
          <a:xfrm>
            <a:off x="297657" y="392789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sNumber8"/>
          <p:cNvSpPr txBox="1"/>
          <p:nvPr/>
        </p:nvSpPr>
        <p:spPr>
          <a:xfrm>
            <a:off x="287524" y="350002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8</a:t>
            </a:r>
          </a:p>
        </p:txBody>
      </p:sp>
      <p:sp>
        <p:nvSpPr>
          <p:cNvPr id="62" name="ContentsTitle13"/>
          <p:cNvSpPr txBox="1"/>
          <p:nvPr/>
        </p:nvSpPr>
        <p:spPr>
          <a:xfrm>
            <a:off x="649291" y="541347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63" name="line13"/>
          <p:cNvCxnSpPr/>
          <p:nvPr/>
        </p:nvCxnSpPr>
        <p:spPr>
          <a:xfrm>
            <a:off x="297657" y="565442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sNumber13"/>
          <p:cNvSpPr txBox="1"/>
          <p:nvPr/>
        </p:nvSpPr>
        <p:spPr>
          <a:xfrm>
            <a:off x="287525" y="526296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13</a:t>
            </a:r>
          </a:p>
        </p:txBody>
      </p:sp>
      <p:sp>
        <p:nvSpPr>
          <p:cNvPr id="66" name="ContentsTitle11"/>
          <p:cNvSpPr txBox="1"/>
          <p:nvPr/>
        </p:nvSpPr>
        <p:spPr>
          <a:xfrm>
            <a:off x="649291" y="472734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67" name="line11"/>
          <p:cNvCxnSpPr/>
          <p:nvPr/>
        </p:nvCxnSpPr>
        <p:spPr>
          <a:xfrm>
            <a:off x="297657" y="496381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sNumber11"/>
          <p:cNvSpPr txBox="1"/>
          <p:nvPr/>
        </p:nvSpPr>
        <p:spPr>
          <a:xfrm>
            <a:off x="287530" y="4564134"/>
            <a:ext cx="239361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11</a:t>
            </a:r>
          </a:p>
        </p:txBody>
      </p:sp>
      <p:sp>
        <p:nvSpPr>
          <p:cNvPr id="70" name="ContentsTitle15"/>
          <p:cNvSpPr txBox="1"/>
          <p:nvPr/>
        </p:nvSpPr>
        <p:spPr>
          <a:xfrm>
            <a:off x="649291" y="609959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1" name="line15"/>
          <p:cNvCxnSpPr/>
          <p:nvPr/>
        </p:nvCxnSpPr>
        <p:spPr>
          <a:xfrm>
            <a:off x="297657" y="634503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sNumber15"/>
          <p:cNvSpPr txBox="1"/>
          <p:nvPr/>
        </p:nvSpPr>
        <p:spPr>
          <a:xfrm>
            <a:off x="287525" y="5936386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15</a:t>
            </a:r>
          </a:p>
        </p:txBody>
      </p:sp>
      <p:sp>
        <p:nvSpPr>
          <p:cNvPr id="74" name="ContentsTitle12"/>
          <p:cNvSpPr txBox="1"/>
          <p:nvPr/>
        </p:nvSpPr>
        <p:spPr>
          <a:xfrm>
            <a:off x="649291" y="507358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5" name="line12"/>
          <p:cNvCxnSpPr/>
          <p:nvPr/>
        </p:nvCxnSpPr>
        <p:spPr>
          <a:xfrm>
            <a:off x="297657" y="530912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sNumber12"/>
          <p:cNvSpPr txBox="1"/>
          <p:nvPr/>
        </p:nvSpPr>
        <p:spPr>
          <a:xfrm>
            <a:off x="287525" y="4916722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12</a:t>
            </a:r>
          </a:p>
        </p:txBody>
      </p:sp>
      <p:sp>
        <p:nvSpPr>
          <p:cNvPr id="78" name="ContentsTitle9"/>
          <p:cNvSpPr txBox="1"/>
          <p:nvPr/>
        </p:nvSpPr>
        <p:spPr>
          <a:xfrm>
            <a:off x="649291" y="401582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9" name="line9"/>
          <p:cNvCxnSpPr/>
          <p:nvPr/>
        </p:nvCxnSpPr>
        <p:spPr>
          <a:xfrm>
            <a:off x="297657" y="427320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ontentsNumber9"/>
          <p:cNvSpPr txBox="1"/>
          <p:nvPr/>
        </p:nvSpPr>
        <p:spPr>
          <a:xfrm>
            <a:off x="287524" y="383991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9</a:t>
            </a:r>
          </a:p>
        </p:txBody>
      </p:sp>
      <p:sp>
        <p:nvSpPr>
          <p:cNvPr id="82" name="ContentsTitle14"/>
          <p:cNvSpPr txBox="1"/>
          <p:nvPr/>
        </p:nvSpPr>
        <p:spPr>
          <a:xfrm>
            <a:off x="649291" y="57470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3" name="line14"/>
          <p:cNvCxnSpPr/>
          <p:nvPr/>
        </p:nvCxnSpPr>
        <p:spPr>
          <a:xfrm>
            <a:off x="297657" y="599973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sNumber14"/>
          <p:cNvSpPr txBox="1"/>
          <p:nvPr/>
        </p:nvSpPr>
        <p:spPr>
          <a:xfrm>
            <a:off x="287525" y="560285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14</a:t>
            </a:r>
          </a:p>
        </p:txBody>
      </p:sp>
      <p:sp>
        <p:nvSpPr>
          <p:cNvPr id="86" name="ContentsTitle10"/>
          <p:cNvSpPr txBox="1"/>
          <p:nvPr/>
        </p:nvSpPr>
        <p:spPr>
          <a:xfrm>
            <a:off x="649291" y="4374760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7" name="line10"/>
          <p:cNvCxnSpPr/>
          <p:nvPr/>
        </p:nvCxnSpPr>
        <p:spPr>
          <a:xfrm>
            <a:off x="297657" y="461850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sNumber10"/>
          <p:cNvSpPr txBox="1"/>
          <p:nvPr/>
        </p:nvSpPr>
        <p:spPr>
          <a:xfrm>
            <a:off x="287525" y="4205197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10</a:t>
            </a:r>
          </a:p>
        </p:txBody>
      </p:sp>
      <p:sp>
        <p:nvSpPr>
          <p:cNvPr id="85" name="Number1"/>
          <p:cNvSpPr txBox="1"/>
          <p:nvPr/>
        </p:nvSpPr>
        <p:spPr>
          <a:xfrm>
            <a:off x="8460433" y="115465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89" name="Number2"/>
          <p:cNvSpPr txBox="1"/>
          <p:nvPr/>
        </p:nvSpPr>
        <p:spPr>
          <a:xfrm>
            <a:off x="8460433" y="149931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0" name="Number3"/>
          <p:cNvSpPr txBox="1"/>
          <p:nvPr/>
        </p:nvSpPr>
        <p:spPr>
          <a:xfrm>
            <a:off x="8460433" y="184398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1" name="Number5"/>
          <p:cNvSpPr txBox="1"/>
          <p:nvPr/>
        </p:nvSpPr>
        <p:spPr>
          <a:xfrm>
            <a:off x="8460433" y="25333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2" name="Number6"/>
          <p:cNvSpPr txBox="1"/>
          <p:nvPr/>
        </p:nvSpPr>
        <p:spPr>
          <a:xfrm>
            <a:off x="8460433" y="287796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3" name="Number7"/>
          <p:cNvSpPr txBox="1"/>
          <p:nvPr/>
        </p:nvSpPr>
        <p:spPr>
          <a:xfrm>
            <a:off x="8460433" y="322263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4" name="Number8"/>
          <p:cNvSpPr txBox="1"/>
          <p:nvPr/>
        </p:nvSpPr>
        <p:spPr>
          <a:xfrm>
            <a:off x="8460433" y="356729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5" name="Number4"/>
          <p:cNvSpPr txBox="1"/>
          <p:nvPr/>
        </p:nvSpPr>
        <p:spPr>
          <a:xfrm>
            <a:off x="8460433" y="2188643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6" name="Number9"/>
          <p:cNvSpPr txBox="1"/>
          <p:nvPr/>
        </p:nvSpPr>
        <p:spPr>
          <a:xfrm>
            <a:off x="8460433" y="391195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7" name="Number10"/>
          <p:cNvSpPr txBox="1"/>
          <p:nvPr/>
        </p:nvSpPr>
        <p:spPr>
          <a:xfrm>
            <a:off x="8460433" y="425662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8" name="Number11"/>
          <p:cNvSpPr txBox="1"/>
          <p:nvPr/>
        </p:nvSpPr>
        <p:spPr>
          <a:xfrm>
            <a:off x="8460433" y="460128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9" name="Number12"/>
          <p:cNvSpPr txBox="1"/>
          <p:nvPr/>
        </p:nvSpPr>
        <p:spPr>
          <a:xfrm>
            <a:off x="8460433" y="4945944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0" name="Number13"/>
          <p:cNvSpPr txBox="1"/>
          <p:nvPr/>
        </p:nvSpPr>
        <p:spPr>
          <a:xfrm>
            <a:off x="8460433" y="52906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1" name="Number14"/>
          <p:cNvSpPr txBox="1"/>
          <p:nvPr/>
        </p:nvSpPr>
        <p:spPr>
          <a:xfrm>
            <a:off x="8460433" y="563526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2" name="Number15"/>
          <p:cNvSpPr txBox="1"/>
          <p:nvPr/>
        </p:nvSpPr>
        <p:spPr>
          <a:xfrm>
            <a:off x="8460433" y="597993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126937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48" y="2611534"/>
            <a:ext cx="8569325" cy="610499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cxnSp>
        <p:nvCxnSpPr>
          <p:cNvPr id="4" name="Прямая соединительная линия 7"/>
          <p:cNvCxnSpPr/>
          <p:nvPr/>
        </p:nvCxnSpPr>
        <p:spPr>
          <a:xfrm>
            <a:off x="297656" y="3429000"/>
            <a:ext cx="855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48" y="3644922"/>
            <a:ext cx="8569325" cy="2684463"/>
          </a:xfrm>
        </p:spPr>
        <p:txBody>
          <a:bodyPr anchor="t">
            <a:noAutofit/>
          </a:bodyPr>
          <a:lstStyle>
            <a:lvl1pPr marL="0" indent="0" algn="l">
              <a:spcBef>
                <a:spcPts val="9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 Введите текст</a:t>
            </a:r>
            <a:endParaRPr lang="ru-RU" dirty="0"/>
          </a:p>
        </p:txBody>
      </p:sp>
      <p:sp>
        <p:nvSpPr>
          <p:cNvPr id="14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>
                <a:solidFill>
                  <a:srgbClr val="706F6F"/>
                </a:solidFill>
              </a:rPr>
              <a:t>Gazprom </a:t>
            </a:r>
            <a:r>
              <a:rPr lang="en-US" sz="1000" dirty="0" err="1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9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ru-RU" sz="1000" dirty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965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48" y="1268414"/>
            <a:ext cx="8569325" cy="1584507"/>
          </a:xfrm>
        </p:spPr>
        <p:txBody>
          <a:bodyPr>
            <a:noAutofit/>
          </a:bodyPr>
          <a:lstStyle>
            <a:lvl1pPr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49" y="2924952"/>
            <a:ext cx="8569325" cy="3404433"/>
          </a:xfrm>
        </p:spPr>
        <p:txBody>
          <a:bodyPr vert="horz" lIns="0" tIns="0" rIns="0" bIns="0" rtlCol="0">
            <a:noAutofit/>
          </a:bodyPr>
          <a:lstStyle>
            <a:lvl1pPr>
              <a:defRPr lang="ru-RU" b="0" dirty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>
                <a:solidFill>
                  <a:srgbClr val="706F6F"/>
                </a:solidFill>
              </a:rPr>
              <a:t>Gazprom </a:t>
            </a:r>
            <a:r>
              <a:rPr lang="en-US" sz="1000" dirty="0" err="1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8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ru-RU" sz="1000" dirty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1051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5"/>
            <a:ext cx="8569324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27183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287345" y="1268415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3"/>
          </p:nvPr>
        </p:nvSpPr>
        <p:spPr>
          <a:xfrm>
            <a:off x="4679957" y="1268415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81319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35"/>
            <a:ext cx="8569324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3"/>
          </p:nvPr>
        </p:nvSpPr>
        <p:spPr>
          <a:xfrm>
            <a:off x="287339" y="3894159"/>
            <a:ext cx="8569324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984359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87349" y="4797425"/>
            <a:ext cx="8569325" cy="1531938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b="0"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3"/>
            <a:ext cx="8569324" cy="284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894364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287345" y="1268415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4679957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679957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86421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8" y="188644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5"/>
          </p:nvPr>
        </p:nvSpPr>
        <p:spPr>
          <a:xfrm>
            <a:off x="287345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4670945" y="1268415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7398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287345" y="1268415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3"/>
          </p:nvPr>
        </p:nvSpPr>
        <p:spPr>
          <a:xfrm>
            <a:off x="4679957" y="1268415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434583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8" y="188644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6156336" y="1268415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7349" y="1268415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3221842" y="1268415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156406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87338" y="188644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46709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287349" y="3897311"/>
            <a:ext cx="8569325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774029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287349" y="1268412"/>
            <a:ext cx="8569325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/>
          </p:nvPr>
        </p:nvSpPr>
        <p:spPr>
          <a:xfrm>
            <a:off x="287345" y="3904796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6"/>
          </p:nvPr>
        </p:nvSpPr>
        <p:spPr>
          <a:xfrm>
            <a:off x="4670945" y="3904796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504335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44" y="3933847"/>
            <a:ext cx="4176713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7"/>
          </p:nvPr>
        </p:nvSpPr>
        <p:spPr>
          <a:xfrm>
            <a:off x="4679956" y="3933847"/>
            <a:ext cx="4176713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46709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389833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287338" y="1268760"/>
            <a:ext cx="8560318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50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268759"/>
            <a:ext cx="4176712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44" y="1268415"/>
            <a:ext cx="417671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408013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1268759"/>
            <a:ext cx="4161118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87338" y="188644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4670944" y="1268415"/>
            <a:ext cx="417671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705704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48" y="3926849"/>
            <a:ext cx="8569325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35"/>
            <a:ext cx="8560318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824564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3926849"/>
            <a:ext cx="2674318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3240656" y="3926849"/>
            <a:ext cx="2664000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183656" y="3926849"/>
            <a:ext cx="2673007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35"/>
            <a:ext cx="8560318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095138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268759"/>
            <a:ext cx="4176712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5"/>
          </p:nvPr>
        </p:nvSpPr>
        <p:spPr>
          <a:xfrm>
            <a:off x="287345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0942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35"/>
            <a:ext cx="8569324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3"/>
          </p:nvPr>
        </p:nvSpPr>
        <p:spPr>
          <a:xfrm>
            <a:off x="287339" y="3894159"/>
            <a:ext cx="8569324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731815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7" y="1268781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7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287345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823435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7" y="1268781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7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8" y="1268415"/>
            <a:ext cx="4176712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078733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7" y="1268781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7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287338" y="1268781"/>
            <a:ext cx="4161118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287338" y="3923099"/>
            <a:ext cx="4161118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984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ять дополн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7"/>
          </p:nvPr>
        </p:nvSpPr>
        <p:spPr>
          <a:xfrm>
            <a:off x="287337" y="1268414"/>
            <a:ext cx="5653087" cy="331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8"/>
          </p:nvPr>
        </p:nvSpPr>
        <p:spPr>
          <a:xfrm>
            <a:off x="6156326" y="1272660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19"/>
          </p:nvPr>
        </p:nvSpPr>
        <p:spPr>
          <a:xfrm>
            <a:off x="6156326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0"/>
          </p:nvPr>
        </p:nvSpPr>
        <p:spPr>
          <a:xfrm>
            <a:off x="6156326" y="3041166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1"/>
          </p:nvPr>
        </p:nvSpPr>
        <p:spPr>
          <a:xfrm>
            <a:off x="3221831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2"/>
          </p:nvPr>
        </p:nvSpPr>
        <p:spPr>
          <a:xfrm>
            <a:off x="287338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015047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48" y="188644"/>
            <a:ext cx="8569325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7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231621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37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6" y="1679949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1620" y="1679949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679949"/>
            <a:ext cx="27001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исунок 18"/>
          <p:cNvSpPr>
            <a:spLocks noGrp="1"/>
          </p:cNvSpPr>
          <p:nvPr>
            <p:ph type="pic" sz="quarter" idx="14" hasCustomPrompt="1"/>
          </p:nvPr>
        </p:nvSpPr>
        <p:spPr>
          <a:xfrm>
            <a:off x="287349" y="3933825"/>
            <a:ext cx="8569325" cy="23955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1" name="Объект 20"/>
          <p:cNvSpPr>
            <a:spLocks noGrp="1"/>
          </p:cNvSpPr>
          <p:nvPr>
            <p:ph sz="quarter" idx="15" hasCustomPrompt="1"/>
          </p:nvPr>
        </p:nvSpPr>
        <p:spPr>
          <a:xfrm>
            <a:off x="287337" y="1726577"/>
            <a:ext cx="2700336" cy="1979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3" name="Объект 22"/>
          <p:cNvSpPr>
            <a:spLocks noGrp="1"/>
          </p:cNvSpPr>
          <p:nvPr>
            <p:ph sz="quarter" idx="16" hasCustomPrompt="1"/>
          </p:nvPr>
        </p:nvSpPr>
        <p:spPr>
          <a:xfrm>
            <a:off x="3231632" y="1726555"/>
            <a:ext cx="2700337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7" hasCustomPrompt="1"/>
          </p:nvPr>
        </p:nvSpPr>
        <p:spPr>
          <a:xfrm>
            <a:off x="6156325" y="1726555"/>
            <a:ext cx="2700000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220658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4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9" y="1241227"/>
            <a:ext cx="2700337" cy="5087159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3221038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6156325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3221038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5" hasCustomPrompt="1"/>
          </p:nvPr>
        </p:nvSpPr>
        <p:spPr>
          <a:xfrm>
            <a:off x="6156325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3222000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21049" y="16926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6156325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55363" y="16926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5"/>
          <p:cNvSpPr>
            <a:spLocks noGrp="1"/>
          </p:cNvSpPr>
          <p:nvPr>
            <p:ph type="body" sz="quarter" idx="18" hasCustomPrompt="1"/>
          </p:nvPr>
        </p:nvSpPr>
        <p:spPr>
          <a:xfrm>
            <a:off x="3221038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220087" y="436076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6156663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155712" y="436076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102992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рисунка и 3 блока текс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9" y="1268412"/>
            <a:ext cx="2700337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49" y="1268412"/>
            <a:ext cx="2700337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1268412"/>
            <a:ext cx="2700338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8142" y="3068960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 baseline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3221039" y="3068960"/>
            <a:ext cx="270113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57118" y="3068960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38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21038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56325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sz="quarter" idx="20" hasCustomPrompt="1"/>
          </p:nvPr>
        </p:nvSpPr>
        <p:spPr>
          <a:xfrm>
            <a:off x="287348" y="3554292"/>
            <a:ext cx="2700337" cy="279094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21" hasCustomPrompt="1"/>
          </p:nvPr>
        </p:nvSpPr>
        <p:spPr>
          <a:xfrm>
            <a:off x="3221050" y="3554292"/>
            <a:ext cx="2700337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22" hasCustomPrompt="1"/>
          </p:nvPr>
        </p:nvSpPr>
        <p:spPr>
          <a:xfrm>
            <a:off x="6157118" y="3554292"/>
            <a:ext cx="2700338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44075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484440" y="1268415"/>
            <a:ext cx="6372225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7"/>
          </p:nvPr>
        </p:nvSpPr>
        <p:spPr>
          <a:xfrm>
            <a:off x="287349" y="3068639"/>
            <a:ext cx="2016125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836190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3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9" y="1268413"/>
            <a:ext cx="2700337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8"/>
          </p:nvPr>
        </p:nvSpPr>
        <p:spPr>
          <a:xfrm>
            <a:off x="3240088" y="1268413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3240088" y="3055146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40088" y="4841898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110316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объект слева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6156325" y="1268413"/>
            <a:ext cx="2700338" cy="3276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8"/>
          </p:nvPr>
        </p:nvSpPr>
        <p:spPr>
          <a:xfrm>
            <a:off x="287337" y="1268413"/>
            <a:ext cx="5653087" cy="331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287343" y="4797446"/>
            <a:ext cx="8569326" cy="1547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5960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87349" y="4797425"/>
            <a:ext cx="8569325" cy="1531938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b="0"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3"/>
            <a:ext cx="8569324" cy="284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52511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9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49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3879772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49" y="4318498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49" y="4318498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4318498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32210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7" hasCustomPrompt="1"/>
          </p:nvPr>
        </p:nvSpPr>
        <p:spPr>
          <a:xfrm>
            <a:off x="6156325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19"/>
          </p:nvPr>
        </p:nvSpPr>
        <p:spPr>
          <a:xfrm>
            <a:off x="287343" y="1262018"/>
            <a:ext cx="8569326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420210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9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49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1241223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49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49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49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8"/>
          <p:cNvSpPr>
            <a:spLocks noGrp="1"/>
          </p:cNvSpPr>
          <p:nvPr>
            <p:ph sz="quarter" idx="16" hasCustomPrompt="1"/>
          </p:nvPr>
        </p:nvSpPr>
        <p:spPr>
          <a:xfrm>
            <a:off x="3221049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Объект 18"/>
          <p:cNvSpPr>
            <a:spLocks noGrp="1"/>
          </p:cNvSpPr>
          <p:nvPr>
            <p:ph sz="quarter" idx="17" hasCustomPrompt="1"/>
          </p:nvPr>
        </p:nvSpPr>
        <p:spPr>
          <a:xfrm>
            <a:off x="6156336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quarter" idx="19"/>
          </p:nvPr>
        </p:nvSpPr>
        <p:spPr>
          <a:xfrm>
            <a:off x="287343" y="3890918"/>
            <a:ext cx="8569326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381482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 и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49" y="4421682"/>
            <a:ext cx="2700337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726555"/>
            <a:ext cx="2700338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3933825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49" y="437507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6160028" y="1248594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60039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9"/>
          </p:nvPr>
        </p:nvSpPr>
        <p:spPr>
          <a:xfrm>
            <a:off x="3240098" y="3890918"/>
            <a:ext cx="5616575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0"/>
          </p:nvPr>
        </p:nvSpPr>
        <p:spPr>
          <a:xfrm>
            <a:off x="287349" y="1262018"/>
            <a:ext cx="5616575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469461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, 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2018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38" y="3933825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1262018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22000" y="1262018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87338" y="3933825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2"/>
          </p:nvPr>
        </p:nvSpPr>
        <p:spPr>
          <a:xfrm>
            <a:off x="6156325" y="3933825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538942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три блока с текстом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8" y="1268413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38" y="3032919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287338" y="4797447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3" name="Объект 4"/>
          <p:cNvSpPr>
            <a:spLocks noGrp="1"/>
          </p:cNvSpPr>
          <p:nvPr>
            <p:ph sz="quarter" idx="19"/>
          </p:nvPr>
        </p:nvSpPr>
        <p:spPr>
          <a:xfrm>
            <a:off x="2484440" y="1262018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484440" y="3055223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484440" y="4825956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487496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ейс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2483769" y="3032956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287338" y="1241223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Объект 7"/>
          <p:cNvSpPr>
            <a:spLocks noGrp="1"/>
          </p:cNvSpPr>
          <p:nvPr>
            <p:ph sz="quarter" idx="21" hasCustomPrompt="1"/>
          </p:nvPr>
        </p:nvSpPr>
        <p:spPr>
          <a:xfrm>
            <a:off x="2483769" y="3526913"/>
            <a:ext cx="6372895" cy="2808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Объект 5"/>
          <p:cNvSpPr>
            <a:spLocks noGrp="1"/>
          </p:cNvSpPr>
          <p:nvPr>
            <p:ph sz="quarter" idx="22" hasCustomPrompt="1"/>
          </p:nvPr>
        </p:nvSpPr>
        <p:spPr>
          <a:xfrm>
            <a:off x="287343" y="1726555"/>
            <a:ext cx="6372894" cy="1044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43" y="1679949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9"/>
          <p:cNvCxnSpPr/>
          <p:nvPr/>
        </p:nvCxnSpPr>
        <p:spPr>
          <a:xfrm>
            <a:off x="2483775" y="3471682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0"/>
          </p:nvPr>
        </p:nvSpPr>
        <p:spPr>
          <a:xfrm>
            <a:off x="287349" y="3068638"/>
            <a:ext cx="2016125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3"/>
          </p:nvPr>
        </p:nvSpPr>
        <p:spPr>
          <a:xfrm>
            <a:off x="6877061" y="1260022"/>
            <a:ext cx="1979613" cy="15212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414376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од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2" y="1241223"/>
            <a:ext cx="41402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42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79366" y="1241223"/>
            <a:ext cx="4140200" cy="3600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4683126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42" y="1679949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79366" y="1679949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268940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5634037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726559"/>
            <a:ext cx="2700338" cy="458276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661303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87348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48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3221049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221049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6156336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56336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/>
          <p:cNvSpPr>
            <a:spLocks noGrp="1"/>
          </p:cNvSpPr>
          <p:nvPr>
            <p:ph sz="quarter" idx="24" hasCustomPrompt="1"/>
          </p:nvPr>
        </p:nvSpPr>
        <p:spPr>
          <a:xfrm>
            <a:off x="287348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25" hasCustomPrompt="1"/>
          </p:nvPr>
        </p:nvSpPr>
        <p:spPr>
          <a:xfrm>
            <a:off x="287348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8734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3221049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21049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6156336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156336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3221049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156325" y="1726555"/>
            <a:ext cx="2700338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7" name="Объект 36"/>
          <p:cNvSpPr>
            <a:spLocks noGrp="1"/>
          </p:cNvSpPr>
          <p:nvPr>
            <p:ph sz="quarter" idx="32" hasCustomPrompt="1"/>
          </p:nvPr>
        </p:nvSpPr>
        <p:spPr>
          <a:xfrm>
            <a:off x="287349" y="4418062"/>
            <a:ext cx="2700337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3221049" y="4418062"/>
            <a:ext cx="2700337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156325" y="4418062"/>
            <a:ext cx="2700338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876973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3239863" y="1726577"/>
            <a:ext cx="2700337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6156325" y="1726577"/>
            <a:ext cx="2700338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3239863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9863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156663" y="1241223"/>
            <a:ext cx="2700000" cy="360000"/>
          </a:xfr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90000"/>
              </a:lnSpc>
              <a:spcBef>
                <a:spcPts val="100"/>
              </a:spcBef>
              <a:defRPr lang="ru-RU" dirty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41" y="1268415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1"/>
          </p:nvPr>
        </p:nvSpPr>
        <p:spPr>
          <a:xfrm>
            <a:off x="3239862" y="4797425"/>
            <a:ext cx="5616811" cy="1547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7450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287345" y="1268415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4679957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679957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603510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9" y="1268412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8" y="5645363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287345" y="2204865"/>
            <a:ext cx="4176711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1"/>
          </p:nvPr>
        </p:nvSpPr>
        <p:spPr>
          <a:xfrm>
            <a:off x="4673600" y="2204865"/>
            <a:ext cx="4176711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515904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объект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9" y="126841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9" y="564536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49" y="2204865"/>
            <a:ext cx="8569325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569180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 hasCustomPrompt="1"/>
          </p:nvPr>
        </p:nvSpPr>
        <p:spPr>
          <a:xfrm>
            <a:off x="6156325" y="1726556"/>
            <a:ext cx="2700338" cy="4592551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87341" y="1268415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1"/>
          </p:nvPr>
        </p:nvSpPr>
        <p:spPr>
          <a:xfrm>
            <a:off x="3203581" y="1268415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396661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287349" y="3033713"/>
            <a:ext cx="2700337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3221049" y="3033713"/>
            <a:ext cx="2700337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156325" y="3033713"/>
            <a:ext cx="2700338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287349" y="4797425"/>
            <a:ext cx="2700337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6" hasCustomPrompt="1"/>
          </p:nvPr>
        </p:nvSpPr>
        <p:spPr>
          <a:xfrm>
            <a:off x="3221049" y="4797425"/>
            <a:ext cx="2700337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7" hasCustomPrompt="1"/>
          </p:nvPr>
        </p:nvSpPr>
        <p:spPr>
          <a:xfrm>
            <a:off x="6156325" y="4797425"/>
            <a:ext cx="2700338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49" y="1268413"/>
            <a:ext cx="8569325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372037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solidFill>
            <a:srgbClr val="FFFFFF">
              <a:alpha val="80000"/>
            </a:srgbClr>
          </a:solidFill>
        </p:spPr>
        <p:txBody>
          <a:bodyPr vert="horz" lIns="72000" tIns="72000" rIns="72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66918" y="4797446"/>
            <a:ext cx="3960627" cy="1351645"/>
          </a:xfrm>
          <a:solidFill>
            <a:srgbClr val="FFFFFF">
              <a:alpha val="80000"/>
            </a:srgbClr>
          </a:solidFill>
        </p:spPr>
        <p:txBody>
          <a:bodyPr lIns="72000" tIns="72000" rIns="72000" bIns="72000"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4561593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9" y="5645363"/>
            <a:ext cx="8569325" cy="684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49" y="1268413"/>
            <a:ext cx="8569325" cy="4176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348890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три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6" hasCustomPrompt="1"/>
          </p:nvPr>
        </p:nvSpPr>
        <p:spPr>
          <a:xfrm>
            <a:off x="296056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7" hasCustomPrompt="1"/>
          </p:nvPr>
        </p:nvSpPr>
        <p:spPr>
          <a:xfrm>
            <a:off x="3240088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8" hasCustomPrompt="1"/>
          </p:nvPr>
        </p:nvSpPr>
        <p:spPr>
          <a:xfrm>
            <a:off x="6183656" y="3933825"/>
            <a:ext cx="2664000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49" y="1268435"/>
            <a:ext cx="8569325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17660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и две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287349" y="1268413"/>
            <a:ext cx="8569325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 hasCustomPrompt="1"/>
          </p:nvPr>
        </p:nvSpPr>
        <p:spPr>
          <a:xfrm>
            <a:off x="287349" y="3861048"/>
            <a:ext cx="8569325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287349" y="3293456"/>
            <a:ext cx="8569325" cy="426911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287349" y="5901467"/>
            <a:ext cx="8569325" cy="427896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38651744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два допол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6156325" y="3068638"/>
            <a:ext cx="2700336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21"/>
          </p:nvPr>
        </p:nvSpPr>
        <p:spPr>
          <a:xfrm>
            <a:off x="6156325" y="1268413"/>
            <a:ext cx="2700336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2"/>
          </p:nvPr>
        </p:nvSpPr>
        <p:spPr>
          <a:xfrm>
            <a:off x="287337" y="1268412"/>
            <a:ext cx="5653087" cy="50768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941858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287349" y="1268413"/>
            <a:ext cx="8569325" cy="506095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 lang="ru-RU" sz="140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70BA"/>
                </a:solidFill>
              </a:rPr>
              <a:t>Первый уровень</a:t>
            </a:r>
          </a:p>
          <a:p>
            <a:pPr marL="0" lvl="1">
              <a:spcBef>
                <a:spcPts val="300"/>
              </a:spcBef>
              <a:buClr>
                <a:srgbClr val="004077"/>
              </a:buClr>
              <a:buSzPct val="100000"/>
              <a:defRPr/>
            </a:pPr>
            <a:r>
              <a:rPr lang="ru-RU" sz="1200" b="1" dirty="0">
                <a:solidFill>
                  <a:srgbClr val="3C3C3C"/>
                </a:solidFill>
              </a:rPr>
              <a:t>Второй уровень</a:t>
            </a:r>
          </a:p>
          <a:p>
            <a:pPr marL="0" lvl="2">
              <a:spcBef>
                <a:spcPts val="300"/>
              </a:spcBef>
              <a:buClr>
                <a:srgbClr val="0070BA"/>
              </a:buClr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9911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vmlDrawing" Target="../drawings/vmlDrawing1.v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9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91.xml"/><Relationship Id="rId47" Type="http://schemas.openxmlformats.org/officeDocument/2006/relationships/slideLayout" Target="../slideLayouts/slideLayout96.xml"/><Relationship Id="rId50" Type="http://schemas.openxmlformats.org/officeDocument/2006/relationships/slideLayout" Target="../slideLayouts/slideLayout99.xml"/><Relationship Id="rId55" Type="http://schemas.openxmlformats.org/officeDocument/2006/relationships/vmlDrawing" Target="../drawings/vmlDrawing2.v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38" Type="http://schemas.openxmlformats.org/officeDocument/2006/relationships/slideLayout" Target="../slideLayouts/slideLayout87.xml"/><Relationship Id="rId46" Type="http://schemas.openxmlformats.org/officeDocument/2006/relationships/slideLayout" Target="../slideLayouts/slideLayout95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41" Type="http://schemas.openxmlformats.org/officeDocument/2006/relationships/slideLayout" Target="../slideLayouts/slideLayout90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86.xml"/><Relationship Id="rId40" Type="http://schemas.openxmlformats.org/officeDocument/2006/relationships/slideLayout" Target="../slideLayouts/slideLayout89.xml"/><Relationship Id="rId45" Type="http://schemas.openxmlformats.org/officeDocument/2006/relationships/slideLayout" Target="../slideLayouts/slideLayout94.xml"/><Relationship Id="rId53" Type="http://schemas.openxmlformats.org/officeDocument/2006/relationships/slideLayout" Target="../slideLayouts/slideLayout102.xml"/><Relationship Id="rId58" Type="http://schemas.openxmlformats.org/officeDocument/2006/relationships/image" Target="../media/image1.emf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49" Type="http://schemas.openxmlformats.org/officeDocument/2006/relationships/slideLayout" Target="../slideLayouts/slideLayout98.xml"/><Relationship Id="rId57" Type="http://schemas.openxmlformats.org/officeDocument/2006/relationships/oleObject" Target="../embeddings/oleObject2.bin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4" Type="http://schemas.openxmlformats.org/officeDocument/2006/relationships/slideLayout" Target="../slideLayouts/slideLayout93.xml"/><Relationship Id="rId52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Relationship Id="rId43" Type="http://schemas.openxmlformats.org/officeDocument/2006/relationships/slideLayout" Target="../slideLayouts/slideLayout92.xml"/><Relationship Id="rId48" Type="http://schemas.openxmlformats.org/officeDocument/2006/relationships/slideLayout" Target="../slideLayouts/slideLayout97.xml"/><Relationship Id="rId56" Type="http://schemas.openxmlformats.org/officeDocument/2006/relationships/tags" Target="../tags/tag2.xml"/><Relationship Id="rId8" Type="http://schemas.openxmlformats.org/officeDocument/2006/relationships/slideLayout" Target="../slideLayouts/slideLayout57.xml"/><Relationship Id="rId51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52"/>
            </p:custDataLst>
            <p:extLst>
              <p:ext uri="{D42A27DB-BD31-4B8C-83A1-F6EECF244321}">
                <p14:modId xmlns:p14="http://schemas.microsoft.com/office/powerpoint/2010/main" val="498193677"/>
              </p:ext>
            </p:extLst>
          </p:nvPr>
        </p:nvGraphicFramePr>
        <p:xfrm>
          <a:off x="1599" y="161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" name="think-cell Slide" r:id="rId53" imgW="270" imgH="270" progId="TCLayout.ActiveDocument.1">
                  <p:embed/>
                </p:oleObj>
              </mc:Choice>
              <mc:Fallback>
                <p:oleObj name="think-cell Slide" r:id="rId5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1599" y="161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4"/>
            <a:ext cx="8560318" cy="6104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39" y="1268413"/>
            <a:ext cx="8569324" cy="5060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7338" y="1011208"/>
            <a:ext cx="856031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3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>
                <a:solidFill>
                  <a:srgbClr val="706F6F"/>
                </a:solidFill>
              </a:rPr>
              <a:t>Gazprom </a:t>
            </a:r>
            <a:r>
              <a:rPr lang="en-US" sz="1000" dirty="0" err="1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ru-RU" sz="1000" dirty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9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8" r:id="rId46"/>
    <p:sldLayoutId id="2147483709" r:id="rId47"/>
    <p:sldLayoutId id="2147483710" r:id="rId48"/>
    <p:sldLayoutId id="2147483711" r:id="rId4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0838" indent="-169863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3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2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8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9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4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1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3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5" r:id="rId1"/>
    <p:sldLayoutId id="2147484516" r:id="rId2"/>
    <p:sldLayoutId id="2147484517" r:id="rId3"/>
    <p:sldLayoutId id="2147484518" r:id="rId4"/>
    <p:sldLayoutId id="2147484519" r:id="rId5"/>
    <p:sldLayoutId id="2147484520" r:id="rId6"/>
    <p:sldLayoutId id="2147484521" r:id="rId7"/>
    <p:sldLayoutId id="2147484522" r:id="rId8"/>
    <p:sldLayoutId id="2147484523" r:id="rId9"/>
    <p:sldLayoutId id="2147484524" r:id="rId10"/>
    <p:sldLayoutId id="214748452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56"/>
            </p:custDataLst>
            <p:extLst/>
          </p:nvPr>
        </p:nvGraphicFramePr>
        <p:xfrm>
          <a:off x="1599" y="161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0" name="think-cell Slide" r:id="rId57" imgW="270" imgH="270" progId="TCLayout.ActiveDocument.1">
                  <p:embed/>
                </p:oleObj>
              </mc:Choice>
              <mc:Fallback>
                <p:oleObj name="think-cell Slide" r:id="rId5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1599" y="161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4"/>
            <a:ext cx="8560318" cy="6104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39" y="1268413"/>
            <a:ext cx="8569324" cy="5060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7338" y="1011208"/>
            <a:ext cx="856031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3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>
                <a:solidFill>
                  <a:srgbClr val="706F6F"/>
                </a:solidFill>
              </a:rPr>
              <a:t>Gazprom </a:t>
            </a:r>
            <a:r>
              <a:rPr lang="en-US" sz="1000" dirty="0" err="1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ru-RU" sz="1000" dirty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4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  <p:sldLayoutId id="2147483793" r:id="rId25"/>
    <p:sldLayoutId id="2147483794" r:id="rId26"/>
    <p:sldLayoutId id="2147483795" r:id="rId27"/>
    <p:sldLayoutId id="2147483796" r:id="rId28"/>
    <p:sldLayoutId id="2147483797" r:id="rId29"/>
    <p:sldLayoutId id="2147483798" r:id="rId30"/>
    <p:sldLayoutId id="2147483799" r:id="rId31"/>
    <p:sldLayoutId id="2147483800" r:id="rId32"/>
    <p:sldLayoutId id="2147483801" r:id="rId33"/>
    <p:sldLayoutId id="2147483802" r:id="rId34"/>
    <p:sldLayoutId id="2147483803" r:id="rId35"/>
    <p:sldLayoutId id="2147483804" r:id="rId36"/>
    <p:sldLayoutId id="2147483805" r:id="rId37"/>
    <p:sldLayoutId id="2147483806" r:id="rId38"/>
    <p:sldLayoutId id="2147483807" r:id="rId39"/>
    <p:sldLayoutId id="2147483808" r:id="rId40"/>
    <p:sldLayoutId id="2147483809" r:id="rId41"/>
    <p:sldLayoutId id="2147483810" r:id="rId42"/>
    <p:sldLayoutId id="2147483811" r:id="rId43"/>
    <p:sldLayoutId id="2147483812" r:id="rId44"/>
    <p:sldLayoutId id="2147483813" r:id="rId45"/>
    <p:sldLayoutId id="2147483814" r:id="rId46"/>
    <p:sldLayoutId id="2147483815" r:id="rId47"/>
    <p:sldLayoutId id="2147483816" r:id="rId48"/>
    <p:sldLayoutId id="2147483817" r:id="rId49"/>
    <p:sldLayoutId id="2147483818" r:id="rId50"/>
    <p:sldLayoutId id="2147483819" r:id="rId51"/>
    <p:sldLayoutId id="2147483820" r:id="rId52"/>
    <p:sldLayoutId id="2147483935" r:id="rId5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0838" indent="-169863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7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6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4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0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3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8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5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7742489" y="6485626"/>
            <a:ext cx="1401511" cy="20056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rgbClr val="3C3C3C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4687" y="2158172"/>
            <a:ext cx="8693150" cy="147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500" b="1">
                <a:solidFill>
                  <a:srgbClr val="0066FF"/>
                </a:solidFill>
                <a:latin typeface="Arial" charset="0"/>
              </a:defRPr>
            </a:lvl1pPr>
            <a:lvl2pPr marL="742950" indent="-285750">
              <a:defRPr sz="1500" b="1">
                <a:solidFill>
                  <a:srgbClr val="0066FF"/>
                </a:solidFill>
                <a:latin typeface="Arial" charset="0"/>
              </a:defRPr>
            </a:lvl2pPr>
            <a:lvl3pPr marL="1143000" indent="-228600">
              <a:defRPr sz="1500" b="1">
                <a:solidFill>
                  <a:srgbClr val="0066FF"/>
                </a:solidFill>
                <a:latin typeface="Arial" charset="0"/>
              </a:defRPr>
            </a:lvl3pPr>
            <a:lvl4pPr marL="1600200" indent="-228600">
              <a:defRPr sz="1500" b="1">
                <a:solidFill>
                  <a:srgbClr val="0066FF"/>
                </a:solidFill>
                <a:latin typeface="Arial" charset="0"/>
              </a:defRPr>
            </a:lvl4pPr>
            <a:lvl5pPr marL="2057400" indent="-228600">
              <a:defRPr sz="1500" b="1">
                <a:solidFill>
                  <a:srgbClr val="0066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95000"/>
            </a:pPr>
            <a:r>
              <a:rPr lang="ru-RU" altLang="ru-RU" sz="20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Обязательная информация,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95000"/>
            </a:pPr>
            <a:r>
              <a:rPr lang="ru-RU" altLang="ru-RU" sz="20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представляемая в презентации на заседании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95000"/>
            </a:pPr>
            <a:r>
              <a:rPr lang="ru-RU" altLang="ru-RU" sz="20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рабочей группы по рассмотрению результатов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95000"/>
            </a:pPr>
            <a:r>
              <a:rPr lang="ru-RU" altLang="ru-RU" sz="20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этапов работ</a:t>
            </a:r>
            <a:endParaRPr lang="ru-RU" altLang="ru-RU" sz="2000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95000"/>
            </a:pPr>
            <a:endParaRPr lang="ru-RU" altLang="ru-RU" sz="2000" cap="all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51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7742489" y="6485626"/>
            <a:ext cx="1401511" cy="20056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rgbClr val="3C3C3C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2234" y="1695050"/>
            <a:ext cx="8693150" cy="147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500" b="1">
                <a:solidFill>
                  <a:srgbClr val="0066FF"/>
                </a:solidFill>
                <a:latin typeface="Arial" charset="0"/>
              </a:defRPr>
            </a:lvl1pPr>
            <a:lvl2pPr marL="742950" indent="-285750">
              <a:defRPr sz="1500" b="1">
                <a:solidFill>
                  <a:srgbClr val="0066FF"/>
                </a:solidFill>
                <a:latin typeface="Arial" charset="0"/>
              </a:defRPr>
            </a:lvl2pPr>
            <a:lvl3pPr marL="1143000" indent="-228600">
              <a:defRPr sz="1500" b="1">
                <a:solidFill>
                  <a:srgbClr val="0066FF"/>
                </a:solidFill>
                <a:latin typeface="Arial" charset="0"/>
              </a:defRPr>
            </a:lvl3pPr>
            <a:lvl4pPr marL="1600200" indent="-228600">
              <a:defRPr sz="1500" b="1">
                <a:solidFill>
                  <a:srgbClr val="0066FF"/>
                </a:solidFill>
                <a:latin typeface="Arial" charset="0"/>
              </a:defRPr>
            </a:lvl4pPr>
            <a:lvl5pPr marL="2057400" indent="-228600">
              <a:defRPr sz="1500" b="1">
                <a:solidFill>
                  <a:srgbClr val="0066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95000"/>
            </a:pPr>
            <a:r>
              <a:rPr lang="ru-RU" altLang="ru-RU" sz="20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НИР (ОКР</a:t>
            </a:r>
            <a:r>
              <a:rPr lang="ru-RU" altLang="ru-RU" sz="20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)«</a:t>
            </a:r>
            <a:r>
              <a:rPr lang="ru-RU" altLang="ru-RU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Н</a:t>
            </a:r>
            <a:r>
              <a:rPr lang="ru-RU" altLang="ru-RU" sz="2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аименование темы</a:t>
            </a:r>
            <a:r>
              <a:rPr lang="ru-RU" altLang="ru-RU" sz="20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»</a:t>
            </a:r>
            <a:endParaRPr lang="ru-RU" altLang="ru-RU" sz="2000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95000"/>
            </a:pPr>
            <a:r>
              <a:rPr lang="ru-RU" altLang="ru-RU" sz="20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Шифр темы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95000"/>
            </a:pPr>
            <a:r>
              <a:rPr lang="ru-RU" altLang="ru-RU" sz="2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Этап № (наименование этапа, если есть)</a:t>
            </a:r>
            <a:endParaRPr lang="ru-RU" altLang="ru-RU" sz="2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09" y="350100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>
                <a:solidFill>
                  <a:schemeClr val="tx2"/>
                </a:solidFill>
              </a:rPr>
              <a:t>Государственный контракт № </a:t>
            </a:r>
            <a:r>
              <a:rPr lang="ru-RU" altLang="ru-RU" dirty="0" smtClean="0">
                <a:solidFill>
                  <a:schemeClr val="tx2"/>
                </a:solidFill>
              </a:rPr>
              <a:t>……………………… </a:t>
            </a:r>
            <a:r>
              <a:rPr lang="ru-RU" altLang="ru-RU" dirty="0">
                <a:solidFill>
                  <a:schemeClr val="tx2"/>
                </a:solidFill>
              </a:rPr>
              <a:t>от </a:t>
            </a:r>
            <a:r>
              <a:rPr lang="ru-RU" altLang="ru-RU" dirty="0" smtClean="0">
                <a:solidFill>
                  <a:schemeClr val="tx2"/>
                </a:solidFill>
              </a:rPr>
              <a:t>…………………..</a:t>
            </a:r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596" y="45811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 smtClean="0">
                <a:solidFill>
                  <a:schemeClr val="tx2"/>
                </a:solidFill>
              </a:rPr>
              <a:t>Докладчик: руководитель работы  - должность, Ф.И.О.</a:t>
            </a:r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287338" y="188644"/>
            <a:ext cx="8560318" cy="610499"/>
          </a:xfrm>
        </p:spPr>
        <p:txBody>
          <a:bodyPr/>
          <a:lstStyle/>
          <a:p>
            <a:pPr algn="ctr"/>
            <a:r>
              <a:rPr lang="ru-RU" cap="none" dirty="0" smtClean="0"/>
              <a:t>Название организации</a:t>
            </a:r>
            <a:endParaRPr lang="ru-RU" cap="none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4" y="6309320"/>
            <a:ext cx="2448272" cy="27658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200" dirty="0" smtClean="0">
                <a:solidFill>
                  <a:srgbClr val="000000"/>
                </a:solidFill>
              </a:rPr>
              <a:t>месяц год</a:t>
            </a:r>
          </a:p>
        </p:txBody>
      </p:sp>
    </p:spTree>
    <p:extLst>
      <p:ext uri="{BB962C8B-B14F-4D97-AF65-F5344CB8AC3E}">
        <p14:creationId xmlns:p14="http://schemas.microsoft.com/office/powerpoint/2010/main" val="5616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7308304" y="6481714"/>
            <a:ext cx="1401511" cy="20056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rgbClr val="3C3C3C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НИР (ОКР) «……………………….»</a:t>
            </a:r>
            <a:endParaRPr lang="ru-RU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0562" y="1556792"/>
            <a:ext cx="86764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rgbClr val="0066FF"/>
                </a:solidFill>
                <a:latin typeface="Arial" charset="0"/>
              </a:defRPr>
            </a:lvl1pPr>
            <a:lvl2pPr marL="742950" indent="-285750">
              <a:defRPr sz="1500" b="1">
                <a:solidFill>
                  <a:srgbClr val="0066FF"/>
                </a:solidFill>
                <a:latin typeface="Arial" charset="0"/>
              </a:defRPr>
            </a:lvl2pPr>
            <a:lvl3pPr marL="1143000" indent="-228600">
              <a:defRPr sz="1500" b="1">
                <a:solidFill>
                  <a:srgbClr val="0066FF"/>
                </a:solidFill>
                <a:latin typeface="Arial" charset="0"/>
              </a:defRPr>
            </a:lvl3pPr>
            <a:lvl4pPr marL="1600200" indent="-228600">
              <a:defRPr sz="1500" b="1">
                <a:solidFill>
                  <a:srgbClr val="0066FF"/>
                </a:solidFill>
                <a:latin typeface="Arial" charset="0"/>
              </a:defRPr>
            </a:lvl4pPr>
            <a:lvl5pPr marL="2057400" indent="-228600">
              <a:defRPr sz="1500" b="1">
                <a:solidFill>
                  <a:srgbClr val="0066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dirty="0">
                <a:solidFill>
                  <a:schemeClr val="tx2"/>
                </a:solidFill>
              </a:rPr>
              <a:t>Головной исполнитель  -  </a:t>
            </a:r>
            <a:r>
              <a:rPr lang="ru-RU" altLang="ru-RU" sz="1600" dirty="0" smtClean="0">
                <a:solidFill>
                  <a:schemeClr val="tx2"/>
                </a:solidFill>
              </a:rPr>
              <a:t>………………………………………….</a:t>
            </a:r>
            <a:endParaRPr lang="ru-RU" altLang="ru-RU" sz="16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797" y="2276872"/>
            <a:ext cx="86307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chemeClr val="tx2"/>
                </a:solidFill>
              </a:rPr>
              <a:t>Соисполнители</a:t>
            </a:r>
            <a:r>
              <a:rPr lang="ru-RU" altLang="ru-RU" sz="1600" dirty="0" smtClean="0">
                <a:solidFill>
                  <a:schemeClr val="tx2"/>
                </a:solidFill>
              </a:rPr>
              <a:t>:</a:t>
            </a:r>
            <a:r>
              <a:rPr lang="ru-RU" altLang="ru-RU" sz="1600" dirty="0" smtClean="0"/>
              <a:t>  …………………………………………………..</a:t>
            </a:r>
            <a:endParaRPr lang="ru-RU" sz="16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95782" y="3140968"/>
            <a:ext cx="79994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rgbClr val="0066FF"/>
                </a:solidFill>
                <a:latin typeface="Arial" charset="0"/>
              </a:defRPr>
            </a:lvl1pPr>
            <a:lvl2pPr marL="742950" indent="-285750">
              <a:defRPr sz="1500" b="1">
                <a:solidFill>
                  <a:srgbClr val="0066FF"/>
                </a:solidFill>
                <a:latin typeface="Arial" charset="0"/>
              </a:defRPr>
            </a:lvl2pPr>
            <a:lvl3pPr marL="1143000" indent="-228600">
              <a:defRPr sz="1500" b="1">
                <a:solidFill>
                  <a:srgbClr val="0066FF"/>
                </a:solidFill>
                <a:latin typeface="Arial" charset="0"/>
              </a:defRPr>
            </a:lvl3pPr>
            <a:lvl4pPr marL="1600200" indent="-228600">
              <a:defRPr sz="1500" b="1">
                <a:solidFill>
                  <a:srgbClr val="0066FF"/>
                </a:solidFill>
                <a:latin typeface="Arial" charset="0"/>
              </a:defRPr>
            </a:lvl4pPr>
            <a:lvl5pPr marL="2057400" indent="-228600">
              <a:defRPr sz="1500" b="1">
                <a:solidFill>
                  <a:srgbClr val="0066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dirty="0">
                <a:solidFill>
                  <a:schemeClr val="tx2"/>
                </a:solidFill>
              </a:rPr>
              <a:t>Сроки </a:t>
            </a:r>
            <a:r>
              <a:rPr lang="ru-RU" altLang="ru-RU" sz="1600" dirty="0" smtClean="0">
                <a:solidFill>
                  <a:schemeClr val="tx2"/>
                </a:solidFill>
              </a:rPr>
              <a:t>выполнения:    </a:t>
            </a:r>
            <a:r>
              <a:rPr lang="ru-RU" altLang="ru-RU" sz="1600" b="0" dirty="0" smtClean="0">
                <a:solidFill>
                  <a:schemeClr val="tx2"/>
                </a:solidFill>
              </a:rPr>
              <a:t>месяц год </a:t>
            </a:r>
            <a:r>
              <a:rPr lang="ru-RU" altLang="ru-RU" sz="1600" b="0" dirty="0">
                <a:solidFill>
                  <a:schemeClr val="tx2"/>
                </a:solidFill>
              </a:rPr>
              <a:t>– </a:t>
            </a:r>
            <a:r>
              <a:rPr lang="ru-RU" altLang="ru-RU" sz="1600" b="0" dirty="0" smtClean="0">
                <a:solidFill>
                  <a:schemeClr val="tx2"/>
                </a:solidFill>
              </a:rPr>
              <a:t>месяц год </a:t>
            </a:r>
            <a:endParaRPr lang="ru-RU" altLang="ru-RU" sz="1600" b="0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5782" y="4077072"/>
            <a:ext cx="8450545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Arial" charset="0"/>
              </a:rPr>
              <a:t>Объем финансирования </a:t>
            </a:r>
            <a:r>
              <a:rPr lang="ru-RU" altLang="ru-RU" sz="1600" b="1" dirty="0" smtClean="0">
                <a:solidFill>
                  <a:schemeClr val="tx2"/>
                </a:solidFill>
                <a:latin typeface="Arial" charset="0"/>
              </a:rPr>
              <a:t>(федеральный бюджет) </a:t>
            </a:r>
            <a:r>
              <a:rPr lang="ru-RU" altLang="ru-RU" dirty="0">
                <a:solidFill>
                  <a:schemeClr val="tx2"/>
                </a:solidFill>
              </a:rPr>
              <a:t>– </a:t>
            </a:r>
            <a:r>
              <a:rPr lang="ru-RU" altLang="ru-RU" dirty="0" smtClean="0">
                <a:solidFill>
                  <a:srgbClr val="000000"/>
                </a:solidFill>
              </a:rPr>
              <a:t>……. </a:t>
            </a:r>
            <a:r>
              <a:rPr lang="ru-RU" altLang="ru-RU" dirty="0">
                <a:solidFill>
                  <a:srgbClr val="000000"/>
                </a:solidFill>
              </a:rPr>
              <a:t>млн </a:t>
            </a:r>
            <a:r>
              <a:rPr lang="ru-RU" altLang="ru-RU" dirty="0" smtClean="0">
                <a:solidFill>
                  <a:srgbClr val="000000"/>
                </a:solidFill>
              </a:rPr>
              <a:t>руб.</a:t>
            </a:r>
            <a:endParaRPr lang="ru-RU" altLang="ru-RU" dirty="0">
              <a:solidFill>
                <a:srgbClr val="000000"/>
              </a:solidFill>
            </a:endParaRPr>
          </a:p>
          <a:p>
            <a:pPr>
              <a:spcBef>
                <a:spcPts val="3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Arial" charset="0"/>
              </a:rPr>
              <a:t>Внебюджетное финансирование </a:t>
            </a:r>
            <a:r>
              <a:rPr lang="ru-RU" altLang="ru-RU" dirty="0">
                <a:solidFill>
                  <a:srgbClr val="000000"/>
                </a:solidFill>
              </a:rPr>
              <a:t>–</a:t>
            </a:r>
            <a:r>
              <a:rPr lang="ru-RU" altLang="ru-RU" dirty="0" smtClean="0">
                <a:solidFill>
                  <a:srgbClr val="000000"/>
                </a:solidFill>
              </a:rPr>
              <a:t> ……млн руб.</a:t>
            </a:r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287338" y="188644"/>
            <a:ext cx="8560318" cy="610499"/>
          </a:xfrm>
        </p:spPr>
        <p:txBody>
          <a:bodyPr/>
          <a:lstStyle/>
          <a:p>
            <a:pPr algn="ctr"/>
            <a:r>
              <a:rPr lang="ru-RU" dirty="0" smtClean="0"/>
              <a:t>НИР (ОКР) «……………………….»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2780928"/>
            <a:ext cx="8640960" cy="123110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Перечисляются задачи, согласно ТЗ. </a:t>
            </a:r>
            <a:r>
              <a:rPr lang="ru-RU" sz="1600" dirty="0">
                <a:solidFill>
                  <a:schemeClr val="tx2"/>
                </a:solidFill>
                <a:latin typeface="Arial" charset="0"/>
              </a:rPr>
              <a:t>П</a:t>
            </a: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ри большом количестве задач, указываются только самые главные;</a:t>
            </a:r>
          </a:p>
          <a:p>
            <a:pPr marL="285750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…………;</a:t>
            </a:r>
          </a:p>
          <a:p>
            <a:pPr marL="285750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…………………</a:t>
            </a:r>
            <a:endParaRPr lang="ru-RU" sz="12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51520" y="1296543"/>
            <a:ext cx="864096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Arial" charset="0"/>
              </a:rPr>
              <a:t>ЦЕЛЬ РАБОТЫ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688758"/>
            <a:ext cx="8640960" cy="6001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Указывается цель работы, согласно ТЗ</a:t>
            </a:r>
            <a:endParaRPr lang="ru-RU" sz="1600" dirty="0">
              <a:solidFill>
                <a:schemeClr val="tx2"/>
              </a:solidFill>
              <a:latin typeface="Arial" charset="0"/>
            </a:endParaRPr>
          </a:p>
          <a:p>
            <a:pPr algn="ctr">
              <a:spcAft>
                <a:spcPts val="600"/>
              </a:spcAft>
            </a:pPr>
            <a:endParaRPr lang="ru-RU" sz="1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1520" y="2219816"/>
            <a:ext cx="864096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Arial" charset="0"/>
              </a:rPr>
              <a:t>ОСНОВНЫЕ ЗАДАЧИ ЭТАПА:</a:t>
            </a:r>
            <a:endParaRPr lang="ru-RU" sz="1600" b="1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51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7308304" y="6481714"/>
            <a:ext cx="1401511" cy="20056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rgbClr val="3C3C3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5941" y="1196752"/>
            <a:ext cx="856895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Arial" charset="0"/>
              </a:rPr>
              <a:t>ОСНОВНЫЕ ПРАКТИЧЕСКИЕ РЕЗУЛЬТАТЫ </a:t>
            </a:r>
            <a:endParaRPr lang="ru-RU" sz="16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342" y="1611087"/>
            <a:ext cx="8568952" cy="180049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C00000"/>
              </a:buClr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Дается </a:t>
            </a:r>
            <a:r>
              <a:rPr lang="ru-RU" sz="1600" u="sng" dirty="0" smtClean="0">
                <a:solidFill>
                  <a:schemeClr val="tx2"/>
                </a:solidFill>
                <a:latin typeface="Arial" charset="0"/>
              </a:rPr>
              <a:t>описание</a:t>
            </a: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1600" u="sng" dirty="0" smtClean="0">
                <a:solidFill>
                  <a:schemeClr val="tx2"/>
                </a:solidFill>
                <a:latin typeface="Arial" charset="0"/>
              </a:rPr>
              <a:t>главных</a:t>
            </a: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 результатов этапа работ, соответствующих цели работы и имеющих практическое применение. </a:t>
            </a:r>
          </a:p>
          <a:p>
            <a:pPr algn="just">
              <a:spcAft>
                <a:spcPts val="600"/>
              </a:spcAft>
              <a:buClr>
                <a:srgbClr val="C00000"/>
              </a:buClr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Обязательны иллюстрации, </a:t>
            </a:r>
            <a:r>
              <a:rPr lang="ru-RU" sz="1600" dirty="0">
                <a:solidFill>
                  <a:schemeClr val="tx2"/>
                </a:solidFill>
                <a:latin typeface="Arial" charset="0"/>
              </a:rPr>
              <a:t>демонстрирующие результаты (опытные образцы, макеты и т.д</a:t>
            </a: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.). </a:t>
            </a:r>
            <a:r>
              <a:rPr lang="ru-RU" sz="1600" dirty="0">
                <a:solidFill>
                  <a:schemeClr val="tx2"/>
                </a:solidFill>
                <a:latin typeface="Arial" charset="0"/>
              </a:rPr>
              <a:t>При наличии только отчетов – фотографии </a:t>
            </a: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титульных </a:t>
            </a: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листов о</a:t>
            </a: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тчетов</a:t>
            </a: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!</a:t>
            </a:r>
          </a:p>
          <a:p>
            <a:pPr algn="just">
              <a:spcAft>
                <a:spcPts val="600"/>
              </a:spcAft>
              <a:buClr>
                <a:srgbClr val="C00000"/>
              </a:buClr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Информация по результатам может занимать несколько слайдов</a:t>
            </a:r>
          </a:p>
          <a:p>
            <a:pPr algn="just">
              <a:spcAft>
                <a:spcPts val="600"/>
              </a:spcAft>
              <a:buClr>
                <a:srgbClr val="C00000"/>
              </a:buClr>
            </a:pPr>
            <a:endParaRPr lang="ru-RU" sz="1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287338" y="188644"/>
            <a:ext cx="8560318" cy="610499"/>
          </a:xfrm>
        </p:spPr>
        <p:txBody>
          <a:bodyPr/>
          <a:lstStyle/>
          <a:p>
            <a:pPr algn="ctr"/>
            <a:r>
              <a:rPr lang="ru-RU" dirty="0"/>
              <a:t>НИР (ОКР) «……………………….»</a:t>
            </a:r>
          </a:p>
        </p:txBody>
      </p:sp>
    </p:spTree>
    <p:extLst>
      <p:ext uri="{BB962C8B-B14F-4D97-AF65-F5344CB8AC3E}">
        <p14:creationId xmlns:p14="http://schemas.microsoft.com/office/powerpoint/2010/main" val="212101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7308304" y="6481714"/>
            <a:ext cx="1401511" cy="20056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rgbClr val="3C3C3C"/>
              </a:solidFill>
            </a:endParaRPr>
          </a:p>
        </p:txBody>
      </p:sp>
      <p:sp>
        <p:nvSpPr>
          <p:cNvPr id="18" name="Заголовок 2"/>
          <p:cNvSpPr>
            <a:spLocks noGrp="1"/>
          </p:cNvSpPr>
          <p:nvPr>
            <p:ph type="title"/>
          </p:nvPr>
        </p:nvSpPr>
        <p:spPr>
          <a:xfrm>
            <a:off x="287338" y="188644"/>
            <a:ext cx="8560318" cy="610499"/>
          </a:xfrm>
        </p:spPr>
        <p:txBody>
          <a:bodyPr/>
          <a:lstStyle/>
          <a:p>
            <a:pPr algn="ctr"/>
            <a:r>
              <a:rPr lang="ru-RU" dirty="0" smtClean="0"/>
              <a:t>НИР (ОКР) «……………………….»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23528" y="1296543"/>
            <a:ext cx="8568952" cy="187743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C00000"/>
                </a:solidFill>
                <a:latin typeface="Arial" charset="0"/>
              </a:rPr>
              <a:t>РЕЗУЛЬТАТЫ НАУЧНО-ТЕХНИЧЕСКОЙ ДЕЯТЕЛЬНОСТИ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Указываются все РНТД, полученные в рамках реализации темы: изобретение</a:t>
            </a:r>
            <a:r>
              <a:rPr lang="ru-RU" sz="1600" dirty="0">
                <a:solidFill>
                  <a:schemeClr val="tx2"/>
                </a:solidFill>
                <a:latin typeface="Arial" charset="0"/>
              </a:rPr>
              <a:t>, полезная модель, промышленные образцы, программа для ЭВМ, база данных, секреты производства (</a:t>
            </a: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ноу-хау);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Рядом с названием РНТД в скобках указывается правообладатель и стадия </a:t>
            </a:r>
            <a:r>
              <a:rPr lang="ru-RU" sz="1600" dirty="0">
                <a:solidFill>
                  <a:schemeClr val="tx2"/>
                </a:solidFill>
                <a:latin typeface="Arial" charset="0"/>
              </a:rPr>
              <a:t>оформления документов</a:t>
            </a: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.</a:t>
            </a:r>
            <a:endParaRPr lang="ru-RU" sz="1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466" y="4293095"/>
            <a:ext cx="8568952" cy="6617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600" b="1" dirty="0" smtClean="0">
                <a:solidFill>
                  <a:srgbClr val="C00000"/>
                </a:solidFill>
                <a:latin typeface="Arial" charset="0"/>
              </a:rPr>
              <a:t>ОБЛАСТЬ ПРИМЕНЕНИЯ И ПОТЕНЦИАЛЬНЫЕ ПОТРЕБИТЕЛИ РЕЗУЛЬТАТОВ</a:t>
            </a:r>
          </a:p>
          <a:p>
            <a:pPr lvl="0" algn="ctr">
              <a:spcBef>
                <a:spcPts val="600"/>
              </a:spcBef>
            </a:pPr>
            <a:r>
              <a:rPr lang="ru-RU" sz="1600" b="1" dirty="0">
                <a:solidFill>
                  <a:srgbClr val="C00000"/>
                </a:solidFill>
                <a:latin typeface="Arial" charset="0"/>
              </a:rPr>
              <a:t>Перспективы внедрения (для заключительного этапа).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3067" y="4954815"/>
            <a:ext cx="86325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2"/>
                </a:solidFill>
                <a:latin typeface="Arial" charset="0"/>
              </a:rPr>
              <a:t>Состояние внедрения </a:t>
            </a: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результатов темы (в </a:t>
            </a:r>
            <a:r>
              <a:rPr lang="ru-RU" sz="1600" dirty="0">
                <a:solidFill>
                  <a:schemeClr val="tx2"/>
                </a:solidFill>
                <a:latin typeface="Arial" charset="0"/>
              </a:rPr>
              <a:t>разработку или технологию более высокого уровня, типы (проекты) судов или другой морской техники, предприятие, реализующее внедрение, год, трансфер технологии в другую отрасль или вид </a:t>
            </a: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техники, причина не реализации). Потенциальные потребители указываются как можно более конкретные. Возможность замещения импорта.</a:t>
            </a:r>
            <a:endParaRPr lang="ru-RU" sz="16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7308304" y="6481714"/>
            <a:ext cx="1401511" cy="20056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rgbClr val="3C3C3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321" y="1628800"/>
            <a:ext cx="871287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 algn="just">
              <a:spcBef>
                <a:spcPts val="3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  <a:latin typeface="Arial" charset="0"/>
              </a:rPr>
              <a:t>Перечисляются отчетные материалы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7374" y="5733256"/>
            <a:ext cx="856895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C00000"/>
              </a:buClr>
            </a:pPr>
            <a:r>
              <a:rPr lang="ru-RU" sz="1600" b="1" dirty="0" smtClean="0">
                <a:solidFill>
                  <a:srgbClr val="C00000"/>
                </a:solidFill>
                <a:latin typeface="Arial" charset="0"/>
              </a:rPr>
              <a:t>Вывод: </a:t>
            </a: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ТЗ выполнено в полном объеме, результаты соответствуют требованиям ТЗ</a:t>
            </a:r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287338" y="188644"/>
            <a:ext cx="8560318" cy="610499"/>
          </a:xfrm>
        </p:spPr>
        <p:txBody>
          <a:bodyPr/>
          <a:lstStyle/>
          <a:p>
            <a:pPr algn="ctr"/>
            <a:r>
              <a:rPr lang="ru-RU" dirty="0"/>
              <a:t>НИР (ОКР) «……………………….»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3247" y="1196752"/>
            <a:ext cx="856895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Arial" charset="0"/>
              </a:rPr>
              <a:t>ОТЧЕТНЫЕ 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35548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071694"/>
              </p:ext>
            </p:extLst>
          </p:nvPr>
        </p:nvGraphicFramePr>
        <p:xfrm>
          <a:off x="251520" y="1267988"/>
          <a:ext cx="8678863" cy="23991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73475"/>
                <a:gridCol w="5005388"/>
              </a:tblGrid>
              <a:tr h="1602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Наименование и содержание этапа работы, стоимость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Результаты выполнения этапа (в соответствии с реализованными в рамках этапа работами)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anchor="ctr" horzOverflow="overflow"/>
                </a:tc>
              </a:tr>
              <a:tr h="850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Этап №. Наименование этапа (если есть)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Содержание этапа работы согласно ТЗ.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Должно быть явно представлено соотнесение работы, выполненной в рамках этапа и полученного результата (напротив работы (или группы работ) – результат).</a:t>
                      </a:r>
                    </a:p>
                  </a:txBody>
                  <a:tcPr marL="91439" marR="91439" horzOverflow="overflow"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1. ...</a:t>
                      </a:r>
                    </a:p>
                  </a:txBody>
                  <a:tcPr marL="91439" marR="91439" horzOverflow="overflow"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….</a:t>
                      </a:r>
                    </a:p>
                  </a:txBody>
                  <a:tcPr marL="91439" marR="91439" horzOverflow="overflow"/>
                </a:tc>
              </a:tr>
            </a:tbl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87338" y="188644"/>
            <a:ext cx="8560318" cy="610499"/>
          </a:xfrm>
        </p:spPr>
        <p:txBody>
          <a:bodyPr/>
          <a:lstStyle/>
          <a:p>
            <a:pPr algn="ctr"/>
            <a:r>
              <a:rPr lang="ru-RU" dirty="0"/>
              <a:t>НИР (ОКР) «……………………….»</a:t>
            </a:r>
          </a:p>
        </p:txBody>
      </p:sp>
    </p:spTree>
    <p:extLst>
      <p:ext uri="{BB962C8B-B14F-4D97-AF65-F5344CB8AC3E}">
        <p14:creationId xmlns:p14="http://schemas.microsoft.com/office/powerpoint/2010/main" val="331840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1_gpn_report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600"/>
          </a:spcBef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gpn_report" id="{F8D1C6A7-815E-4B1B-922D-DDF256B6FD24}" vid="{8AC31970-B314-4C23-B764-C3D4C7919476}"/>
    </a:ext>
  </a:extLst>
</a:theme>
</file>

<file path=ppt/theme/theme10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gpn_report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600"/>
          </a:spcBef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gpn_report" id="{F8D1C6A7-815E-4B1B-922D-DDF256B6FD24}" vid="{8AC31970-B314-4C23-B764-C3D4C7919476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ГПН">
    <a:dk1>
      <a:srgbClr val="3C3C3C"/>
    </a:dk1>
    <a:lt1>
      <a:srgbClr val="FFFFFF"/>
    </a:lt1>
    <a:dk2>
      <a:srgbClr val="000000"/>
    </a:dk2>
    <a:lt2>
      <a:srgbClr val="706F6F"/>
    </a:lt2>
    <a:accent1>
      <a:srgbClr val="004077"/>
    </a:accent1>
    <a:accent2>
      <a:srgbClr val="2FB4E9"/>
    </a:accent2>
    <a:accent3>
      <a:srgbClr val="0070BA"/>
    </a:accent3>
    <a:accent4>
      <a:srgbClr val="DADADA"/>
    </a:accent4>
    <a:accent5>
      <a:srgbClr val="AEBD15"/>
    </a:accent5>
    <a:accent6>
      <a:srgbClr val="F7A600"/>
    </a:accent6>
    <a:hlink>
      <a:srgbClr val="0070BA"/>
    </a:hlink>
    <a:folHlink>
      <a:srgbClr val="706F6F"/>
    </a:folHlink>
  </a:clrScheme>
</a:themeOverride>
</file>

<file path=ppt/theme/themeOverride2.xml><?xml version="1.0" encoding="utf-8"?>
<a:themeOverride xmlns:a="http://schemas.openxmlformats.org/drawingml/2006/main">
  <a:clrScheme name="ГПН">
    <a:dk1>
      <a:srgbClr val="3C3C3C"/>
    </a:dk1>
    <a:lt1>
      <a:srgbClr val="FFFFFF"/>
    </a:lt1>
    <a:dk2>
      <a:srgbClr val="000000"/>
    </a:dk2>
    <a:lt2>
      <a:srgbClr val="706F6F"/>
    </a:lt2>
    <a:accent1>
      <a:srgbClr val="004077"/>
    </a:accent1>
    <a:accent2>
      <a:srgbClr val="2FB4E9"/>
    </a:accent2>
    <a:accent3>
      <a:srgbClr val="0070BA"/>
    </a:accent3>
    <a:accent4>
      <a:srgbClr val="DADADA"/>
    </a:accent4>
    <a:accent5>
      <a:srgbClr val="AEBD15"/>
    </a:accent5>
    <a:accent6>
      <a:srgbClr val="F7A600"/>
    </a:accent6>
    <a:hlink>
      <a:srgbClr val="0070BA"/>
    </a:hlink>
    <a:folHlink>
      <a:srgbClr val="70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4894</TotalTime>
  <Words>397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26" baseType="lpstr">
      <vt:lpstr>11_gpn_report</vt:lpstr>
      <vt:lpstr>12_gpn_report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10_Специальное оформление</vt:lpstr>
      <vt:lpstr>11_Специальное оформление</vt:lpstr>
      <vt:lpstr>12_Специальное оформление</vt:lpstr>
      <vt:lpstr>13_Специальное оформление</vt:lpstr>
      <vt:lpstr>14_Специальное оформление</vt:lpstr>
      <vt:lpstr>think-cell Slide</vt:lpstr>
      <vt:lpstr>Презентация PowerPoint</vt:lpstr>
      <vt:lpstr>Название организации</vt:lpstr>
      <vt:lpstr>НИР (ОКР) «……………………….»</vt:lpstr>
      <vt:lpstr>НИР (ОКР) «……………………….»</vt:lpstr>
      <vt:lpstr>НИР (ОКР) «……………………….»</vt:lpstr>
      <vt:lpstr>НИР (ОКР) «……………………….»</vt:lpstr>
      <vt:lpstr>НИР (ОКР) «……………………….»</vt:lpstr>
      <vt:lpstr>НИР (ОКР) «……………………….»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Antonov.YI</dc:creator>
  <cp:lastModifiedBy>Марина</cp:lastModifiedBy>
  <cp:revision>412</cp:revision>
  <cp:lastPrinted>2016-07-26T07:23:50Z</cp:lastPrinted>
  <dcterms:created xsi:type="dcterms:W3CDTF">2016-02-27T11:59:56Z</dcterms:created>
  <dcterms:modified xsi:type="dcterms:W3CDTF">2017-10-19T10:01:14Z</dcterms:modified>
</cp:coreProperties>
</file>