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heme/themeOverride1.xml" ContentType="application/vnd.openxmlformats-officedocument.themeOverride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theme/theme3.xml" ContentType="application/vnd.openxmlformats-officedocument.theme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theme/theme4.xml" ContentType="application/vnd.openxmlformats-officedocument.theme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theme/theme5.xml" ContentType="application/vnd.openxmlformats-officedocument.theme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theme/theme6.xml" ContentType="application/vnd.openxmlformats-officedocument.theme+xml"/>
  <Override PartName="/ppt/slideLayouts/slideLayout105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21" r:id="rId1"/>
    <p:sldMasterId id="2147483833" r:id="rId2"/>
    <p:sldMasterId id="2147483884" r:id="rId3"/>
    <p:sldMasterId id="2147483896" r:id="rId4"/>
    <p:sldMasterId id="2147483908" r:id="rId5"/>
    <p:sldMasterId id="2147483920" r:id="rId6"/>
    <p:sldMasterId id="2147483933" r:id="rId7"/>
  </p:sldMasterIdLst>
  <p:notesMasterIdLst>
    <p:notesMasterId r:id="rId14"/>
  </p:notesMasterIdLst>
  <p:sldIdLst>
    <p:sldId id="430" r:id="rId8"/>
    <p:sldId id="431" r:id="rId9"/>
    <p:sldId id="435" r:id="rId10"/>
    <p:sldId id="433" r:id="rId11"/>
    <p:sldId id="434" r:id="rId12"/>
    <p:sldId id="436" r:id="rId13"/>
  </p:sldIdLst>
  <p:sldSz cx="9144000" cy="6858000" type="screen4x3"/>
  <p:notesSz cx="6797675" cy="98742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808080"/>
    <a:srgbClr val="4F81BD"/>
    <a:srgbClr val="4070AA"/>
    <a:srgbClr val="2A4A70"/>
    <a:srgbClr val="6883AA"/>
    <a:srgbClr val="D0D8E8"/>
    <a:srgbClr val="00E668"/>
    <a:srgbClr val="8BFFBF"/>
    <a:srgbClr val="00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799B23B-EC83-4686-B30A-512413B5E67A}" styleName="Светлый стиль 3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595" autoAdjust="0"/>
  </p:normalViewPr>
  <p:slideViewPr>
    <p:cSldViewPr>
      <p:cViewPr varScale="1">
        <p:scale>
          <a:sx n="106" d="100"/>
          <a:sy n="106" d="100"/>
        </p:scale>
        <p:origin x="1308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5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4.xml"/><Relationship Id="rId5" Type="http://schemas.openxmlformats.org/officeDocument/2006/relationships/slideMaster" Target="slideMasters/slideMaster5.xml"/><Relationship Id="rId15" Type="http://schemas.openxmlformats.org/officeDocument/2006/relationships/presProps" Target="presProps.xml"/><Relationship Id="rId10" Type="http://schemas.openxmlformats.org/officeDocument/2006/relationships/slide" Target="slides/slide3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E7459D-1145-47E7-AD23-D6CE0C9A981A}" type="datetimeFigureOut">
              <a:rPr lang="ru-RU" smtClean="0"/>
              <a:pPr/>
              <a:t>21.02.2019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41363"/>
            <a:ext cx="4937125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690269"/>
            <a:ext cx="5438140" cy="44434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378823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4" y="9378823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28C276-C890-42CF-9738-2A46D75E38B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92921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7D6B2F58-8A3D-42EE-BA0C-CA8C4E737B8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4760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7D6B2F58-8A3D-42EE-BA0C-CA8C4E737B8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3500926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 dirty="0" smtClean="0">
                <a:solidFill>
                  <a:prstClr val="black">
                    <a:tint val="75000"/>
                  </a:prstClr>
                </a:solidFill>
              </a:rPr>
              <a:t>1</a:t>
            </a: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9346494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7D6B2F58-8A3D-42EE-BA0C-CA8C4E737B8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3300391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7D6B2F58-8A3D-42EE-BA0C-CA8C4E737B8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103599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7D6B2F58-8A3D-42EE-BA0C-CA8C4E737B8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0925165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7D6B2F58-8A3D-42EE-BA0C-CA8C4E737B8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8143202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67EC75DF-6DA1-49E4-8DAC-FAC59F5014AC}" type="datetime1">
              <a:rPr lang="ru-RU" smtClean="0">
                <a:solidFill>
                  <a:prstClr val="black"/>
                </a:solidFill>
              </a:rPr>
              <a:pPr/>
              <a:t>21.02.2019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Прямоугольник 4"/>
          <p:cNvSpPr/>
          <p:nvPr userDrawn="1"/>
        </p:nvSpPr>
        <p:spPr>
          <a:xfrm>
            <a:off x="8722273" y="6503915"/>
            <a:ext cx="216024" cy="161132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lIns="0" tIns="0" rIns="0" bIns="0" rtlCol="0" anchor="t">
            <a:noAutofit/>
          </a:bodyPr>
          <a:lstStyle/>
          <a:p>
            <a:pPr>
              <a:defRPr/>
            </a:pPr>
            <a:fld id="{AF528B6D-1001-487C-8FFE-85B114390330}" type="slidenum">
              <a:rPr lang="ru-RU" sz="1000" b="1" kern="0" smtClean="0">
                <a:solidFill>
                  <a:srgbClr val="3C3C3C"/>
                </a:solidFill>
                <a:latin typeface="Arial"/>
              </a:rPr>
              <a:pPr>
                <a:defRPr/>
              </a:pPr>
              <a:t>‹#›</a:t>
            </a:fld>
            <a:endParaRPr lang="ru-RU" sz="1000" b="1" kern="0" dirty="0" smtClean="0">
              <a:solidFill>
                <a:srgbClr val="3C3C3C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778124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7D6B2F58-8A3D-42EE-BA0C-CA8C4E737B8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68336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dirty="0" smtClean="0"/>
              <a:t>Введите заголовок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56065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одерж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dirty="0" smtClean="0"/>
              <a:t>Введите заголовок</a:t>
            </a:r>
            <a:endParaRPr lang="en-US" dirty="0"/>
          </a:p>
        </p:txBody>
      </p:sp>
      <p:sp>
        <p:nvSpPr>
          <p:cNvPr id="21" name="ContentsTitle5"/>
          <p:cNvSpPr txBox="1"/>
          <p:nvPr/>
        </p:nvSpPr>
        <p:spPr>
          <a:xfrm>
            <a:off x="641276" y="2628856"/>
            <a:ext cx="7994027" cy="245640"/>
          </a:xfrm>
          <a:prstGeom prst="rect">
            <a:avLst/>
          </a:prstGeom>
          <a:noFill/>
        </p:spPr>
        <p:txBody>
          <a:bodyPr wrap="square" lIns="0" tIns="0" rIns="0" bIns="36000" rtlCol="0" anchor="b">
            <a:spAutoFit/>
          </a:bodyPr>
          <a:lstStyle/>
          <a:p>
            <a:pPr>
              <a:lnSpc>
                <a:spcPct val="85000"/>
              </a:lnSpc>
            </a:pPr>
            <a:r>
              <a:rPr lang="ru-RU" sz="1600" dirty="0">
                <a:solidFill>
                  <a:srgbClr val="3C3C3C"/>
                </a:solidFill>
              </a:rPr>
              <a:t>Название раздела</a:t>
            </a:r>
          </a:p>
        </p:txBody>
      </p:sp>
      <p:cxnSp>
        <p:nvCxnSpPr>
          <p:cNvPr id="24" name="line5"/>
          <p:cNvCxnSpPr/>
          <p:nvPr/>
        </p:nvCxnSpPr>
        <p:spPr>
          <a:xfrm>
            <a:off x="297657" y="2891978"/>
            <a:ext cx="8559007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ContentsNumber5"/>
          <p:cNvSpPr txBox="1"/>
          <p:nvPr/>
        </p:nvSpPr>
        <p:spPr>
          <a:xfrm>
            <a:off x="287524" y="2491040"/>
            <a:ext cx="383530" cy="386054"/>
          </a:xfrm>
          <a:prstGeom prst="rect">
            <a:avLst/>
          </a:prstGeom>
          <a:noFill/>
        </p:spPr>
        <p:txBody>
          <a:bodyPr wrap="square" lIns="0" tIns="108000" rIns="0" bIns="0" rtlCol="0" anchor="b">
            <a:spAutoFit/>
          </a:bodyPr>
          <a:lstStyle/>
          <a:p>
            <a:r>
              <a:rPr lang="ru-RU" dirty="0">
                <a:solidFill>
                  <a:srgbClr val="706F6F"/>
                </a:solidFill>
              </a:rPr>
              <a:t>5</a:t>
            </a:r>
          </a:p>
        </p:txBody>
      </p:sp>
      <p:sp>
        <p:nvSpPr>
          <p:cNvPr id="13" name="ContentsTitle3"/>
          <p:cNvSpPr txBox="1"/>
          <p:nvPr/>
        </p:nvSpPr>
        <p:spPr>
          <a:xfrm>
            <a:off x="641276" y="1964953"/>
            <a:ext cx="7994027" cy="245640"/>
          </a:xfrm>
          <a:prstGeom prst="rect">
            <a:avLst/>
          </a:prstGeom>
          <a:noFill/>
        </p:spPr>
        <p:txBody>
          <a:bodyPr wrap="square" lIns="0" tIns="0" rIns="0" bIns="36000" rtlCol="0" anchor="b">
            <a:spAutoFit/>
          </a:bodyPr>
          <a:lstStyle/>
          <a:p>
            <a:pPr>
              <a:lnSpc>
                <a:spcPct val="85000"/>
              </a:lnSpc>
            </a:pPr>
            <a:r>
              <a:rPr lang="ru-RU" sz="1600" dirty="0">
                <a:solidFill>
                  <a:srgbClr val="3C3C3C"/>
                </a:solidFill>
              </a:rPr>
              <a:t>Название раздела</a:t>
            </a:r>
          </a:p>
        </p:txBody>
      </p:sp>
      <p:cxnSp>
        <p:nvCxnSpPr>
          <p:cNvPr id="16" name="line3"/>
          <p:cNvCxnSpPr/>
          <p:nvPr/>
        </p:nvCxnSpPr>
        <p:spPr>
          <a:xfrm>
            <a:off x="297657" y="2201366"/>
            <a:ext cx="8559007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ontentsNumber3"/>
          <p:cNvSpPr txBox="1"/>
          <p:nvPr/>
        </p:nvSpPr>
        <p:spPr>
          <a:xfrm>
            <a:off x="287524" y="1814439"/>
            <a:ext cx="383530" cy="386054"/>
          </a:xfrm>
          <a:prstGeom prst="rect">
            <a:avLst/>
          </a:prstGeom>
          <a:noFill/>
        </p:spPr>
        <p:txBody>
          <a:bodyPr wrap="square" lIns="0" tIns="108000" rIns="0" bIns="0" rtlCol="0" anchor="b">
            <a:spAutoFit/>
          </a:bodyPr>
          <a:lstStyle/>
          <a:p>
            <a:r>
              <a:rPr lang="ru-RU" dirty="0">
                <a:solidFill>
                  <a:srgbClr val="706F6F"/>
                </a:solidFill>
              </a:rPr>
              <a:t>3</a:t>
            </a:r>
          </a:p>
        </p:txBody>
      </p:sp>
      <p:sp>
        <p:nvSpPr>
          <p:cNvPr id="17" name="ContentsTitle4"/>
          <p:cNvSpPr txBox="1"/>
          <p:nvPr/>
        </p:nvSpPr>
        <p:spPr>
          <a:xfrm>
            <a:off x="641276" y="2298492"/>
            <a:ext cx="7994027" cy="245640"/>
          </a:xfrm>
          <a:prstGeom prst="rect">
            <a:avLst/>
          </a:prstGeom>
          <a:noFill/>
        </p:spPr>
        <p:txBody>
          <a:bodyPr wrap="square" lIns="0" tIns="0" rIns="0" bIns="36000" rtlCol="0" anchor="b">
            <a:spAutoFit/>
          </a:bodyPr>
          <a:lstStyle/>
          <a:p>
            <a:pPr>
              <a:lnSpc>
                <a:spcPct val="85000"/>
              </a:lnSpc>
            </a:pPr>
            <a:r>
              <a:rPr lang="ru-RU" sz="1600" dirty="0">
                <a:solidFill>
                  <a:srgbClr val="3C3C3C"/>
                </a:solidFill>
              </a:rPr>
              <a:t>Название раздела</a:t>
            </a:r>
          </a:p>
        </p:txBody>
      </p:sp>
      <p:cxnSp>
        <p:nvCxnSpPr>
          <p:cNvPr id="20" name="line4"/>
          <p:cNvCxnSpPr/>
          <p:nvPr/>
        </p:nvCxnSpPr>
        <p:spPr>
          <a:xfrm>
            <a:off x="297657" y="2546672"/>
            <a:ext cx="8559007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ContentsNumber4"/>
          <p:cNvSpPr txBox="1"/>
          <p:nvPr/>
        </p:nvSpPr>
        <p:spPr>
          <a:xfrm>
            <a:off x="287524" y="2154327"/>
            <a:ext cx="383530" cy="386054"/>
          </a:xfrm>
          <a:prstGeom prst="rect">
            <a:avLst/>
          </a:prstGeom>
          <a:noFill/>
        </p:spPr>
        <p:txBody>
          <a:bodyPr wrap="square" lIns="0" tIns="108000" rIns="0" bIns="0" rtlCol="0" anchor="b">
            <a:spAutoFit/>
          </a:bodyPr>
          <a:lstStyle/>
          <a:p>
            <a:r>
              <a:rPr lang="ru-RU" dirty="0">
                <a:solidFill>
                  <a:srgbClr val="706F6F"/>
                </a:solidFill>
              </a:rPr>
              <a:t>4</a:t>
            </a:r>
          </a:p>
        </p:txBody>
      </p:sp>
      <p:sp>
        <p:nvSpPr>
          <p:cNvPr id="4" name="ContentsTitle1"/>
          <p:cNvSpPr txBox="1"/>
          <p:nvPr/>
        </p:nvSpPr>
        <p:spPr>
          <a:xfrm>
            <a:off x="641276" y="1278828"/>
            <a:ext cx="7994027" cy="245640"/>
          </a:xfrm>
          <a:prstGeom prst="rect">
            <a:avLst/>
          </a:prstGeom>
          <a:noFill/>
        </p:spPr>
        <p:txBody>
          <a:bodyPr wrap="square" lIns="0" tIns="0" rIns="0" bIns="36000" rtlCol="0" anchor="b">
            <a:spAutoFit/>
          </a:bodyPr>
          <a:lstStyle/>
          <a:p>
            <a:pPr>
              <a:lnSpc>
                <a:spcPct val="85000"/>
              </a:lnSpc>
            </a:pPr>
            <a:r>
              <a:rPr lang="ru-RU" sz="1600" dirty="0">
                <a:solidFill>
                  <a:srgbClr val="3C3C3C"/>
                </a:solidFill>
              </a:rPr>
              <a:t>Название раздела</a:t>
            </a:r>
          </a:p>
        </p:txBody>
      </p:sp>
      <p:cxnSp>
        <p:nvCxnSpPr>
          <p:cNvPr id="8" name="line1"/>
          <p:cNvCxnSpPr/>
          <p:nvPr/>
        </p:nvCxnSpPr>
        <p:spPr>
          <a:xfrm>
            <a:off x="297657" y="1510754"/>
            <a:ext cx="8559007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ontentsNumber1"/>
          <p:cNvSpPr txBox="1"/>
          <p:nvPr/>
        </p:nvSpPr>
        <p:spPr>
          <a:xfrm>
            <a:off x="287524" y="1115616"/>
            <a:ext cx="383530" cy="386054"/>
          </a:xfrm>
          <a:prstGeom prst="rect">
            <a:avLst/>
          </a:prstGeom>
          <a:noFill/>
        </p:spPr>
        <p:txBody>
          <a:bodyPr wrap="square" lIns="0" tIns="108000" rIns="0" bIns="0" rtlCol="0" anchor="b">
            <a:spAutoFit/>
          </a:bodyPr>
          <a:lstStyle/>
          <a:p>
            <a:r>
              <a:rPr lang="ru-RU" dirty="0">
                <a:solidFill>
                  <a:srgbClr val="706F6F"/>
                </a:solidFill>
              </a:rPr>
              <a:t>1</a:t>
            </a:r>
          </a:p>
        </p:txBody>
      </p:sp>
      <p:sp>
        <p:nvSpPr>
          <p:cNvPr id="25" name="ContentsTitle6"/>
          <p:cNvSpPr txBox="1"/>
          <p:nvPr/>
        </p:nvSpPr>
        <p:spPr>
          <a:xfrm>
            <a:off x="641276" y="2961818"/>
            <a:ext cx="7994027" cy="245640"/>
          </a:xfrm>
          <a:prstGeom prst="rect">
            <a:avLst/>
          </a:prstGeom>
          <a:noFill/>
        </p:spPr>
        <p:txBody>
          <a:bodyPr wrap="square" lIns="0" tIns="0" rIns="0" bIns="36000" rtlCol="0" anchor="b">
            <a:spAutoFit/>
          </a:bodyPr>
          <a:lstStyle/>
          <a:p>
            <a:pPr>
              <a:lnSpc>
                <a:spcPct val="85000"/>
              </a:lnSpc>
            </a:pPr>
            <a:r>
              <a:rPr lang="ru-RU" sz="1600" dirty="0">
                <a:solidFill>
                  <a:srgbClr val="3C3C3C"/>
                </a:solidFill>
              </a:rPr>
              <a:t>Название раздела</a:t>
            </a:r>
          </a:p>
        </p:txBody>
      </p:sp>
      <p:cxnSp>
        <p:nvCxnSpPr>
          <p:cNvPr id="28" name="line6"/>
          <p:cNvCxnSpPr/>
          <p:nvPr/>
        </p:nvCxnSpPr>
        <p:spPr>
          <a:xfrm>
            <a:off x="297657" y="3237284"/>
            <a:ext cx="8559007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ContentsNumber6"/>
          <p:cNvSpPr txBox="1"/>
          <p:nvPr/>
        </p:nvSpPr>
        <p:spPr>
          <a:xfrm>
            <a:off x="287524" y="2830351"/>
            <a:ext cx="383530" cy="386054"/>
          </a:xfrm>
          <a:prstGeom prst="rect">
            <a:avLst/>
          </a:prstGeom>
          <a:noFill/>
        </p:spPr>
        <p:txBody>
          <a:bodyPr wrap="square" lIns="0" tIns="108000" rIns="0" bIns="0" rtlCol="0" anchor="b">
            <a:spAutoFit/>
          </a:bodyPr>
          <a:lstStyle/>
          <a:p>
            <a:r>
              <a:rPr lang="ru-RU" dirty="0">
                <a:solidFill>
                  <a:srgbClr val="706F6F"/>
                </a:solidFill>
              </a:rPr>
              <a:t>6</a:t>
            </a:r>
          </a:p>
        </p:txBody>
      </p:sp>
      <p:sp>
        <p:nvSpPr>
          <p:cNvPr id="9" name="ContentsTitle2"/>
          <p:cNvSpPr txBox="1"/>
          <p:nvPr/>
        </p:nvSpPr>
        <p:spPr>
          <a:xfrm>
            <a:off x="641276" y="1625065"/>
            <a:ext cx="7994027" cy="245640"/>
          </a:xfrm>
          <a:prstGeom prst="rect">
            <a:avLst/>
          </a:prstGeom>
          <a:noFill/>
        </p:spPr>
        <p:txBody>
          <a:bodyPr wrap="square" lIns="0" tIns="0" rIns="0" bIns="36000" rtlCol="0" anchor="b">
            <a:spAutoFit/>
          </a:bodyPr>
          <a:lstStyle/>
          <a:p>
            <a:pPr>
              <a:lnSpc>
                <a:spcPct val="85000"/>
              </a:lnSpc>
            </a:pPr>
            <a:r>
              <a:rPr lang="ru-RU" sz="1600" dirty="0">
                <a:solidFill>
                  <a:srgbClr val="3C3C3C"/>
                </a:solidFill>
              </a:rPr>
              <a:t>Название раздела</a:t>
            </a:r>
          </a:p>
        </p:txBody>
      </p:sp>
      <p:cxnSp>
        <p:nvCxnSpPr>
          <p:cNvPr id="12" name="line2"/>
          <p:cNvCxnSpPr/>
          <p:nvPr/>
        </p:nvCxnSpPr>
        <p:spPr>
          <a:xfrm>
            <a:off x="297657" y="1856060"/>
            <a:ext cx="8559007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ontentsNumber2"/>
          <p:cNvSpPr txBox="1"/>
          <p:nvPr/>
        </p:nvSpPr>
        <p:spPr>
          <a:xfrm>
            <a:off x="287524" y="1468202"/>
            <a:ext cx="383530" cy="386054"/>
          </a:xfrm>
          <a:prstGeom prst="rect">
            <a:avLst/>
          </a:prstGeom>
          <a:noFill/>
        </p:spPr>
        <p:txBody>
          <a:bodyPr wrap="square" lIns="0" tIns="108000" rIns="0" bIns="0" rtlCol="0" anchor="b">
            <a:spAutoFit/>
          </a:bodyPr>
          <a:lstStyle/>
          <a:p>
            <a:r>
              <a:rPr lang="ru-RU" dirty="0">
                <a:solidFill>
                  <a:srgbClr val="706F6F"/>
                </a:solidFill>
              </a:rPr>
              <a:t>2</a:t>
            </a:r>
          </a:p>
        </p:txBody>
      </p:sp>
      <p:sp>
        <p:nvSpPr>
          <p:cNvPr id="29" name="ContentsTitle7"/>
          <p:cNvSpPr txBox="1"/>
          <p:nvPr/>
        </p:nvSpPr>
        <p:spPr>
          <a:xfrm>
            <a:off x="641276" y="3310651"/>
            <a:ext cx="7994027" cy="245640"/>
          </a:xfrm>
          <a:prstGeom prst="rect">
            <a:avLst/>
          </a:prstGeom>
          <a:noFill/>
        </p:spPr>
        <p:txBody>
          <a:bodyPr wrap="square" lIns="0" tIns="0" rIns="0" bIns="36000" rtlCol="0" anchor="b">
            <a:spAutoFit/>
          </a:bodyPr>
          <a:lstStyle/>
          <a:p>
            <a:pPr>
              <a:lnSpc>
                <a:spcPct val="85000"/>
              </a:lnSpc>
            </a:pPr>
            <a:r>
              <a:rPr lang="ru-RU" sz="1600" dirty="0">
                <a:solidFill>
                  <a:srgbClr val="3C3C3C"/>
                </a:solidFill>
              </a:rPr>
              <a:t>Название раздела</a:t>
            </a:r>
          </a:p>
        </p:txBody>
      </p:sp>
      <p:sp>
        <p:nvSpPr>
          <p:cNvPr id="31" name="ContentsNumber7"/>
          <p:cNvSpPr txBox="1"/>
          <p:nvPr/>
        </p:nvSpPr>
        <p:spPr>
          <a:xfrm>
            <a:off x="287524" y="3160139"/>
            <a:ext cx="383530" cy="386054"/>
          </a:xfrm>
          <a:prstGeom prst="rect">
            <a:avLst/>
          </a:prstGeom>
          <a:noFill/>
        </p:spPr>
        <p:txBody>
          <a:bodyPr wrap="square" lIns="0" tIns="108000" rIns="0" bIns="0" rtlCol="0" anchor="b">
            <a:spAutoFit/>
          </a:bodyPr>
          <a:lstStyle/>
          <a:p>
            <a:r>
              <a:rPr lang="ru-RU" dirty="0">
                <a:solidFill>
                  <a:srgbClr val="706F6F"/>
                </a:solidFill>
              </a:rPr>
              <a:t>7</a:t>
            </a:r>
          </a:p>
        </p:txBody>
      </p:sp>
      <p:cxnSp>
        <p:nvCxnSpPr>
          <p:cNvPr id="32" name="line7"/>
          <p:cNvCxnSpPr/>
          <p:nvPr/>
        </p:nvCxnSpPr>
        <p:spPr>
          <a:xfrm>
            <a:off x="297657" y="3582590"/>
            <a:ext cx="8559007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ContentsTitle8"/>
          <p:cNvSpPr txBox="1"/>
          <p:nvPr/>
        </p:nvSpPr>
        <p:spPr>
          <a:xfrm>
            <a:off x="641276" y="3650537"/>
            <a:ext cx="7994027" cy="245640"/>
          </a:xfrm>
          <a:prstGeom prst="rect">
            <a:avLst/>
          </a:prstGeom>
          <a:noFill/>
        </p:spPr>
        <p:txBody>
          <a:bodyPr wrap="square" lIns="0" tIns="0" rIns="0" bIns="36000" rtlCol="0" anchor="b">
            <a:spAutoFit/>
          </a:bodyPr>
          <a:lstStyle/>
          <a:p>
            <a:pPr>
              <a:lnSpc>
                <a:spcPct val="85000"/>
              </a:lnSpc>
            </a:pPr>
            <a:r>
              <a:rPr lang="ru-RU" sz="1600" dirty="0">
                <a:solidFill>
                  <a:srgbClr val="3C3C3C"/>
                </a:solidFill>
              </a:rPr>
              <a:t>Название раздела</a:t>
            </a:r>
          </a:p>
        </p:txBody>
      </p:sp>
      <p:cxnSp>
        <p:nvCxnSpPr>
          <p:cNvPr id="50" name="line8"/>
          <p:cNvCxnSpPr/>
          <p:nvPr/>
        </p:nvCxnSpPr>
        <p:spPr>
          <a:xfrm>
            <a:off x="297657" y="3927896"/>
            <a:ext cx="8559007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ContentsNumber8"/>
          <p:cNvSpPr txBox="1"/>
          <p:nvPr/>
        </p:nvSpPr>
        <p:spPr>
          <a:xfrm>
            <a:off x="287524" y="3500025"/>
            <a:ext cx="383530" cy="386054"/>
          </a:xfrm>
          <a:prstGeom prst="rect">
            <a:avLst/>
          </a:prstGeom>
          <a:noFill/>
        </p:spPr>
        <p:txBody>
          <a:bodyPr wrap="square" lIns="0" tIns="108000" rIns="0" bIns="0" rtlCol="0" anchor="b">
            <a:spAutoFit/>
          </a:bodyPr>
          <a:lstStyle/>
          <a:p>
            <a:r>
              <a:rPr lang="ru-RU" dirty="0">
                <a:solidFill>
                  <a:srgbClr val="706F6F"/>
                </a:solidFill>
              </a:rPr>
              <a:t>8</a:t>
            </a:r>
          </a:p>
        </p:txBody>
      </p:sp>
      <p:sp>
        <p:nvSpPr>
          <p:cNvPr id="62" name="ContentsTitle13"/>
          <p:cNvSpPr txBox="1"/>
          <p:nvPr/>
        </p:nvSpPr>
        <p:spPr>
          <a:xfrm>
            <a:off x="649291" y="5413477"/>
            <a:ext cx="7994027" cy="245640"/>
          </a:xfrm>
          <a:prstGeom prst="rect">
            <a:avLst/>
          </a:prstGeom>
          <a:noFill/>
        </p:spPr>
        <p:txBody>
          <a:bodyPr wrap="square" lIns="0" tIns="0" rIns="0" bIns="36000" rtlCol="0" anchor="b">
            <a:spAutoFit/>
          </a:bodyPr>
          <a:lstStyle/>
          <a:p>
            <a:pPr>
              <a:lnSpc>
                <a:spcPct val="85000"/>
              </a:lnSpc>
            </a:pPr>
            <a:r>
              <a:rPr lang="ru-RU" sz="1600" dirty="0">
                <a:solidFill>
                  <a:srgbClr val="3C3C3C"/>
                </a:solidFill>
              </a:rPr>
              <a:t>Название раздела</a:t>
            </a:r>
          </a:p>
        </p:txBody>
      </p:sp>
      <p:cxnSp>
        <p:nvCxnSpPr>
          <p:cNvPr id="63" name="line13"/>
          <p:cNvCxnSpPr/>
          <p:nvPr/>
        </p:nvCxnSpPr>
        <p:spPr>
          <a:xfrm>
            <a:off x="297657" y="5654426"/>
            <a:ext cx="8559007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ContentsNumber13"/>
          <p:cNvSpPr txBox="1"/>
          <p:nvPr/>
        </p:nvSpPr>
        <p:spPr>
          <a:xfrm>
            <a:off x="287525" y="5262961"/>
            <a:ext cx="256480" cy="386054"/>
          </a:xfrm>
          <a:prstGeom prst="rect">
            <a:avLst/>
          </a:prstGeom>
          <a:noFill/>
        </p:spPr>
        <p:txBody>
          <a:bodyPr wrap="none" lIns="0" tIns="108000" rIns="0" bIns="0" rtlCol="0" anchor="b">
            <a:spAutoFit/>
          </a:bodyPr>
          <a:lstStyle/>
          <a:p>
            <a:r>
              <a:rPr lang="ru-RU" dirty="0">
                <a:solidFill>
                  <a:srgbClr val="706F6F"/>
                </a:solidFill>
              </a:rPr>
              <a:t>13</a:t>
            </a:r>
          </a:p>
        </p:txBody>
      </p:sp>
      <p:sp>
        <p:nvSpPr>
          <p:cNvPr id="66" name="ContentsTitle11"/>
          <p:cNvSpPr txBox="1"/>
          <p:nvPr/>
        </p:nvSpPr>
        <p:spPr>
          <a:xfrm>
            <a:off x="649291" y="4727348"/>
            <a:ext cx="7994027" cy="245640"/>
          </a:xfrm>
          <a:prstGeom prst="rect">
            <a:avLst/>
          </a:prstGeom>
          <a:noFill/>
        </p:spPr>
        <p:txBody>
          <a:bodyPr wrap="square" lIns="0" tIns="0" rIns="0" bIns="36000" rtlCol="0" anchor="b">
            <a:spAutoFit/>
          </a:bodyPr>
          <a:lstStyle/>
          <a:p>
            <a:pPr>
              <a:lnSpc>
                <a:spcPct val="85000"/>
              </a:lnSpc>
            </a:pPr>
            <a:r>
              <a:rPr lang="ru-RU" sz="1600" dirty="0">
                <a:solidFill>
                  <a:srgbClr val="3C3C3C"/>
                </a:solidFill>
              </a:rPr>
              <a:t>Название раздела</a:t>
            </a:r>
          </a:p>
        </p:txBody>
      </p:sp>
      <p:cxnSp>
        <p:nvCxnSpPr>
          <p:cNvPr id="67" name="line11"/>
          <p:cNvCxnSpPr/>
          <p:nvPr/>
        </p:nvCxnSpPr>
        <p:spPr>
          <a:xfrm>
            <a:off x="297657" y="4963814"/>
            <a:ext cx="8559007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ContentsNumber11"/>
          <p:cNvSpPr txBox="1"/>
          <p:nvPr/>
        </p:nvSpPr>
        <p:spPr>
          <a:xfrm>
            <a:off x="287530" y="4564134"/>
            <a:ext cx="239361" cy="386054"/>
          </a:xfrm>
          <a:prstGeom prst="rect">
            <a:avLst/>
          </a:prstGeom>
          <a:noFill/>
        </p:spPr>
        <p:txBody>
          <a:bodyPr wrap="none" lIns="0" tIns="108000" rIns="0" bIns="0" rtlCol="0" anchor="b">
            <a:spAutoFit/>
          </a:bodyPr>
          <a:lstStyle/>
          <a:p>
            <a:r>
              <a:rPr lang="ru-RU" dirty="0">
                <a:solidFill>
                  <a:srgbClr val="706F6F"/>
                </a:solidFill>
              </a:rPr>
              <a:t>11</a:t>
            </a:r>
          </a:p>
        </p:txBody>
      </p:sp>
      <p:sp>
        <p:nvSpPr>
          <p:cNvPr id="70" name="ContentsTitle15"/>
          <p:cNvSpPr txBox="1"/>
          <p:nvPr/>
        </p:nvSpPr>
        <p:spPr>
          <a:xfrm>
            <a:off x="649291" y="6099598"/>
            <a:ext cx="7994027" cy="245640"/>
          </a:xfrm>
          <a:prstGeom prst="rect">
            <a:avLst/>
          </a:prstGeom>
          <a:noFill/>
        </p:spPr>
        <p:txBody>
          <a:bodyPr wrap="square" lIns="0" tIns="0" rIns="0" bIns="36000" rtlCol="0" anchor="b">
            <a:spAutoFit/>
          </a:bodyPr>
          <a:lstStyle/>
          <a:p>
            <a:pPr>
              <a:lnSpc>
                <a:spcPct val="85000"/>
              </a:lnSpc>
            </a:pPr>
            <a:r>
              <a:rPr lang="ru-RU" sz="1600" dirty="0">
                <a:solidFill>
                  <a:srgbClr val="3C3C3C"/>
                </a:solidFill>
              </a:rPr>
              <a:t>Название раздела</a:t>
            </a:r>
          </a:p>
        </p:txBody>
      </p:sp>
      <p:cxnSp>
        <p:nvCxnSpPr>
          <p:cNvPr id="71" name="line15"/>
          <p:cNvCxnSpPr/>
          <p:nvPr/>
        </p:nvCxnSpPr>
        <p:spPr>
          <a:xfrm>
            <a:off x="297657" y="6345037"/>
            <a:ext cx="8559007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ContentsNumber15"/>
          <p:cNvSpPr txBox="1"/>
          <p:nvPr/>
        </p:nvSpPr>
        <p:spPr>
          <a:xfrm>
            <a:off x="287525" y="5936386"/>
            <a:ext cx="256480" cy="386054"/>
          </a:xfrm>
          <a:prstGeom prst="rect">
            <a:avLst/>
          </a:prstGeom>
          <a:noFill/>
        </p:spPr>
        <p:txBody>
          <a:bodyPr wrap="none" lIns="0" tIns="108000" rIns="0" bIns="0" rtlCol="0" anchor="b">
            <a:spAutoFit/>
          </a:bodyPr>
          <a:lstStyle/>
          <a:p>
            <a:r>
              <a:rPr lang="ru-RU" dirty="0">
                <a:solidFill>
                  <a:srgbClr val="706F6F"/>
                </a:solidFill>
              </a:rPr>
              <a:t>15</a:t>
            </a:r>
          </a:p>
        </p:txBody>
      </p:sp>
      <p:sp>
        <p:nvSpPr>
          <p:cNvPr id="74" name="ContentsTitle12"/>
          <p:cNvSpPr txBox="1"/>
          <p:nvPr/>
        </p:nvSpPr>
        <p:spPr>
          <a:xfrm>
            <a:off x="649291" y="5073587"/>
            <a:ext cx="7994027" cy="245640"/>
          </a:xfrm>
          <a:prstGeom prst="rect">
            <a:avLst/>
          </a:prstGeom>
          <a:noFill/>
        </p:spPr>
        <p:txBody>
          <a:bodyPr wrap="square" lIns="0" tIns="0" rIns="0" bIns="36000" rtlCol="0" anchor="b">
            <a:spAutoFit/>
          </a:bodyPr>
          <a:lstStyle/>
          <a:p>
            <a:pPr>
              <a:lnSpc>
                <a:spcPct val="85000"/>
              </a:lnSpc>
            </a:pPr>
            <a:r>
              <a:rPr lang="ru-RU" sz="1600" dirty="0">
                <a:solidFill>
                  <a:srgbClr val="3C3C3C"/>
                </a:solidFill>
              </a:rPr>
              <a:t>Название раздела</a:t>
            </a:r>
          </a:p>
        </p:txBody>
      </p:sp>
      <p:cxnSp>
        <p:nvCxnSpPr>
          <p:cNvPr id="75" name="line12"/>
          <p:cNvCxnSpPr/>
          <p:nvPr/>
        </p:nvCxnSpPr>
        <p:spPr>
          <a:xfrm>
            <a:off x="297657" y="5309120"/>
            <a:ext cx="8559007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ContentsNumber12"/>
          <p:cNvSpPr txBox="1"/>
          <p:nvPr/>
        </p:nvSpPr>
        <p:spPr>
          <a:xfrm>
            <a:off x="287525" y="4916722"/>
            <a:ext cx="256480" cy="386054"/>
          </a:xfrm>
          <a:prstGeom prst="rect">
            <a:avLst/>
          </a:prstGeom>
          <a:noFill/>
        </p:spPr>
        <p:txBody>
          <a:bodyPr wrap="none" lIns="0" tIns="108000" rIns="0" bIns="0" rtlCol="0" anchor="b">
            <a:spAutoFit/>
          </a:bodyPr>
          <a:lstStyle/>
          <a:p>
            <a:r>
              <a:rPr lang="ru-RU" dirty="0">
                <a:solidFill>
                  <a:srgbClr val="706F6F"/>
                </a:solidFill>
              </a:rPr>
              <a:t>12</a:t>
            </a:r>
          </a:p>
        </p:txBody>
      </p:sp>
      <p:sp>
        <p:nvSpPr>
          <p:cNvPr id="78" name="ContentsTitle9"/>
          <p:cNvSpPr txBox="1"/>
          <p:nvPr/>
        </p:nvSpPr>
        <p:spPr>
          <a:xfrm>
            <a:off x="649291" y="4015823"/>
            <a:ext cx="7994027" cy="245640"/>
          </a:xfrm>
          <a:prstGeom prst="rect">
            <a:avLst/>
          </a:prstGeom>
          <a:noFill/>
        </p:spPr>
        <p:txBody>
          <a:bodyPr wrap="square" lIns="0" tIns="0" rIns="0" bIns="36000" rtlCol="0" anchor="b">
            <a:spAutoFit/>
          </a:bodyPr>
          <a:lstStyle/>
          <a:p>
            <a:pPr>
              <a:lnSpc>
                <a:spcPct val="85000"/>
              </a:lnSpc>
            </a:pPr>
            <a:r>
              <a:rPr lang="ru-RU" sz="1600" dirty="0">
                <a:solidFill>
                  <a:srgbClr val="3C3C3C"/>
                </a:solidFill>
              </a:rPr>
              <a:t>Название раздела</a:t>
            </a:r>
          </a:p>
        </p:txBody>
      </p:sp>
      <p:cxnSp>
        <p:nvCxnSpPr>
          <p:cNvPr id="79" name="line9"/>
          <p:cNvCxnSpPr/>
          <p:nvPr/>
        </p:nvCxnSpPr>
        <p:spPr>
          <a:xfrm>
            <a:off x="297657" y="4273202"/>
            <a:ext cx="8559007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ContentsNumber9"/>
          <p:cNvSpPr txBox="1"/>
          <p:nvPr/>
        </p:nvSpPr>
        <p:spPr>
          <a:xfrm>
            <a:off x="287524" y="3839911"/>
            <a:ext cx="383530" cy="386054"/>
          </a:xfrm>
          <a:prstGeom prst="rect">
            <a:avLst/>
          </a:prstGeom>
          <a:noFill/>
        </p:spPr>
        <p:txBody>
          <a:bodyPr wrap="square" lIns="0" tIns="108000" rIns="0" bIns="0" rtlCol="0" anchor="b">
            <a:spAutoFit/>
          </a:bodyPr>
          <a:lstStyle/>
          <a:p>
            <a:r>
              <a:rPr lang="ru-RU" dirty="0">
                <a:solidFill>
                  <a:srgbClr val="706F6F"/>
                </a:solidFill>
              </a:rPr>
              <a:t>9</a:t>
            </a:r>
          </a:p>
        </p:txBody>
      </p:sp>
      <p:sp>
        <p:nvSpPr>
          <p:cNvPr id="82" name="ContentsTitle14"/>
          <p:cNvSpPr txBox="1"/>
          <p:nvPr/>
        </p:nvSpPr>
        <p:spPr>
          <a:xfrm>
            <a:off x="649291" y="5747018"/>
            <a:ext cx="7994027" cy="245640"/>
          </a:xfrm>
          <a:prstGeom prst="rect">
            <a:avLst/>
          </a:prstGeom>
          <a:noFill/>
        </p:spPr>
        <p:txBody>
          <a:bodyPr wrap="square" lIns="0" tIns="0" rIns="0" bIns="36000" rtlCol="0" anchor="b">
            <a:spAutoFit/>
          </a:bodyPr>
          <a:lstStyle/>
          <a:p>
            <a:pPr>
              <a:lnSpc>
                <a:spcPct val="85000"/>
              </a:lnSpc>
            </a:pPr>
            <a:r>
              <a:rPr lang="ru-RU" sz="1600" dirty="0">
                <a:solidFill>
                  <a:srgbClr val="3C3C3C"/>
                </a:solidFill>
              </a:rPr>
              <a:t>Название раздела</a:t>
            </a:r>
          </a:p>
        </p:txBody>
      </p:sp>
      <p:cxnSp>
        <p:nvCxnSpPr>
          <p:cNvPr id="83" name="line14"/>
          <p:cNvCxnSpPr/>
          <p:nvPr/>
        </p:nvCxnSpPr>
        <p:spPr>
          <a:xfrm>
            <a:off x="297657" y="5999732"/>
            <a:ext cx="8559007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ContentsNumber14"/>
          <p:cNvSpPr txBox="1"/>
          <p:nvPr/>
        </p:nvSpPr>
        <p:spPr>
          <a:xfrm>
            <a:off x="287525" y="5602851"/>
            <a:ext cx="256480" cy="386054"/>
          </a:xfrm>
          <a:prstGeom prst="rect">
            <a:avLst/>
          </a:prstGeom>
          <a:noFill/>
        </p:spPr>
        <p:txBody>
          <a:bodyPr wrap="none" lIns="0" tIns="108000" rIns="0" bIns="0" rtlCol="0" anchor="b">
            <a:spAutoFit/>
          </a:bodyPr>
          <a:lstStyle/>
          <a:p>
            <a:r>
              <a:rPr lang="ru-RU" dirty="0">
                <a:solidFill>
                  <a:srgbClr val="706F6F"/>
                </a:solidFill>
              </a:rPr>
              <a:t>14</a:t>
            </a:r>
          </a:p>
        </p:txBody>
      </p:sp>
      <p:sp>
        <p:nvSpPr>
          <p:cNvPr id="86" name="ContentsTitle10"/>
          <p:cNvSpPr txBox="1"/>
          <p:nvPr/>
        </p:nvSpPr>
        <p:spPr>
          <a:xfrm>
            <a:off x="649291" y="4374760"/>
            <a:ext cx="7994027" cy="245640"/>
          </a:xfrm>
          <a:prstGeom prst="rect">
            <a:avLst/>
          </a:prstGeom>
          <a:noFill/>
        </p:spPr>
        <p:txBody>
          <a:bodyPr wrap="square" lIns="0" tIns="0" rIns="0" bIns="36000" rtlCol="0" anchor="b">
            <a:spAutoFit/>
          </a:bodyPr>
          <a:lstStyle/>
          <a:p>
            <a:pPr>
              <a:lnSpc>
                <a:spcPct val="85000"/>
              </a:lnSpc>
            </a:pPr>
            <a:r>
              <a:rPr lang="ru-RU" sz="1600" dirty="0">
                <a:solidFill>
                  <a:srgbClr val="3C3C3C"/>
                </a:solidFill>
              </a:rPr>
              <a:t>Название раздела</a:t>
            </a:r>
          </a:p>
        </p:txBody>
      </p:sp>
      <p:cxnSp>
        <p:nvCxnSpPr>
          <p:cNvPr id="87" name="line10"/>
          <p:cNvCxnSpPr/>
          <p:nvPr/>
        </p:nvCxnSpPr>
        <p:spPr>
          <a:xfrm>
            <a:off x="297657" y="4618508"/>
            <a:ext cx="8559007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ContentsNumber10"/>
          <p:cNvSpPr txBox="1"/>
          <p:nvPr/>
        </p:nvSpPr>
        <p:spPr>
          <a:xfrm>
            <a:off x="287525" y="4205197"/>
            <a:ext cx="256480" cy="386054"/>
          </a:xfrm>
          <a:prstGeom prst="rect">
            <a:avLst/>
          </a:prstGeom>
          <a:noFill/>
        </p:spPr>
        <p:txBody>
          <a:bodyPr wrap="none" lIns="0" tIns="108000" rIns="0" bIns="0" rtlCol="0" anchor="b">
            <a:spAutoFit/>
          </a:bodyPr>
          <a:lstStyle/>
          <a:p>
            <a:r>
              <a:rPr lang="ru-RU" dirty="0">
                <a:solidFill>
                  <a:srgbClr val="706F6F"/>
                </a:solidFill>
              </a:rPr>
              <a:t>10</a:t>
            </a:r>
          </a:p>
        </p:txBody>
      </p:sp>
      <p:sp>
        <p:nvSpPr>
          <p:cNvPr id="85" name="Number1"/>
          <p:cNvSpPr txBox="1"/>
          <p:nvPr/>
        </p:nvSpPr>
        <p:spPr>
          <a:xfrm>
            <a:off x="8460433" y="1154655"/>
            <a:ext cx="383530" cy="386054"/>
          </a:xfrm>
          <a:prstGeom prst="rect">
            <a:avLst/>
          </a:prstGeom>
          <a:noFill/>
        </p:spPr>
        <p:txBody>
          <a:bodyPr wrap="square" lIns="0" tIns="108000" rIns="0" bIns="0" rtlCol="0" anchor="b">
            <a:spAutoFit/>
          </a:bodyPr>
          <a:lstStyle/>
          <a:p>
            <a:pPr algn="r"/>
            <a:r>
              <a:rPr lang="ru-RU" dirty="0">
                <a:solidFill>
                  <a:srgbClr val="706F6F"/>
                </a:solidFill>
              </a:rPr>
              <a:t>1</a:t>
            </a:r>
          </a:p>
        </p:txBody>
      </p:sp>
      <p:sp>
        <p:nvSpPr>
          <p:cNvPr id="89" name="Number2"/>
          <p:cNvSpPr txBox="1"/>
          <p:nvPr/>
        </p:nvSpPr>
        <p:spPr>
          <a:xfrm>
            <a:off x="8460433" y="1499317"/>
            <a:ext cx="383530" cy="386054"/>
          </a:xfrm>
          <a:prstGeom prst="rect">
            <a:avLst/>
          </a:prstGeom>
          <a:noFill/>
        </p:spPr>
        <p:txBody>
          <a:bodyPr wrap="square" lIns="0" tIns="108000" rIns="0" bIns="0" rtlCol="0" anchor="b">
            <a:spAutoFit/>
          </a:bodyPr>
          <a:lstStyle/>
          <a:p>
            <a:pPr algn="r"/>
            <a:r>
              <a:rPr lang="ru-RU" dirty="0">
                <a:solidFill>
                  <a:srgbClr val="706F6F"/>
                </a:solidFill>
              </a:rPr>
              <a:t>1</a:t>
            </a:r>
          </a:p>
        </p:txBody>
      </p:sp>
      <p:sp>
        <p:nvSpPr>
          <p:cNvPr id="90" name="Number3"/>
          <p:cNvSpPr txBox="1"/>
          <p:nvPr/>
        </p:nvSpPr>
        <p:spPr>
          <a:xfrm>
            <a:off x="8460433" y="1843980"/>
            <a:ext cx="383530" cy="386054"/>
          </a:xfrm>
          <a:prstGeom prst="rect">
            <a:avLst/>
          </a:prstGeom>
          <a:noFill/>
        </p:spPr>
        <p:txBody>
          <a:bodyPr wrap="square" lIns="0" tIns="108000" rIns="0" bIns="0" rtlCol="0" anchor="b">
            <a:spAutoFit/>
          </a:bodyPr>
          <a:lstStyle/>
          <a:p>
            <a:pPr algn="r"/>
            <a:r>
              <a:rPr lang="ru-RU" dirty="0">
                <a:solidFill>
                  <a:srgbClr val="706F6F"/>
                </a:solidFill>
              </a:rPr>
              <a:t>1</a:t>
            </a:r>
          </a:p>
        </p:txBody>
      </p:sp>
      <p:sp>
        <p:nvSpPr>
          <p:cNvPr id="91" name="Number5"/>
          <p:cNvSpPr txBox="1"/>
          <p:nvPr/>
        </p:nvSpPr>
        <p:spPr>
          <a:xfrm>
            <a:off x="8460433" y="2533306"/>
            <a:ext cx="383530" cy="386054"/>
          </a:xfrm>
          <a:prstGeom prst="rect">
            <a:avLst/>
          </a:prstGeom>
          <a:noFill/>
        </p:spPr>
        <p:txBody>
          <a:bodyPr wrap="square" lIns="0" tIns="108000" rIns="0" bIns="0" rtlCol="0" anchor="b">
            <a:spAutoFit/>
          </a:bodyPr>
          <a:lstStyle/>
          <a:p>
            <a:pPr algn="r"/>
            <a:r>
              <a:rPr lang="ru-RU" dirty="0">
                <a:solidFill>
                  <a:srgbClr val="706F6F"/>
                </a:solidFill>
              </a:rPr>
              <a:t>1</a:t>
            </a:r>
          </a:p>
        </p:txBody>
      </p:sp>
      <p:sp>
        <p:nvSpPr>
          <p:cNvPr id="92" name="Number6"/>
          <p:cNvSpPr txBox="1"/>
          <p:nvPr/>
        </p:nvSpPr>
        <p:spPr>
          <a:xfrm>
            <a:off x="8460433" y="2877969"/>
            <a:ext cx="383530" cy="386054"/>
          </a:xfrm>
          <a:prstGeom prst="rect">
            <a:avLst/>
          </a:prstGeom>
          <a:noFill/>
        </p:spPr>
        <p:txBody>
          <a:bodyPr wrap="square" lIns="0" tIns="108000" rIns="0" bIns="0" rtlCol="0" anchor="b">
            <a:spAutoFit/>
          </a:bodyPr>
          <a:lstStyle/>
          <a:p>
            <a:pPr algn="r"/>
            <a:r>
              <a:rPr lang="ru-RU" dirty="0">
                <a:solidFill>
                  <a:srgbClr val="706F6F"/>
                </a:solidFill>
              </a:rPr>
              <a:t>1</a:t>
            </a:r>
          </a:p>
        </p:txBody>
      </p:sp>
      <p:sp>
        <p:nvSpPr>
          <p:cNvPr id="93" name="Number7"/>
          <p:cNvSpPr txBox="1"/>
          <p:nvPr/>
        </p:nvSpPr>
        <p:spPr>
          <a:xfrm>
            <a:off x="8460433" y="3222632"/>
            <a:ext cx="383530" cy="386054"/>
          </a:xfrm>
          <a:prstGeom prst="rect">
            <a:avLst/>
          </a:prstGeom>
          <a:noFill/>
        </p:spPr>
        <p:txBody>
          <a:bodyPr wrap="square" lIns="0" tIns="108000" rIns="0" bIns="0" rtlCol="0" anchor="b">
            <a:spAutoFit/>
          </a:bodyPr>
          <a:lstStyle/>
          <a:p>
            <a:pPr algn="r"/>
            <a:r>
              <a:rPr lang="ru-RU" dirty="0">
                <a:solidFill>
                  <a:srgbClr val="706F6F"/>
                </a:solidFill>
              </a:rPr>
              <a:t>1</a:t>
            </a:r>
          </a:p>
        </p:txBody>
      </p:sp>
      <p:sp>
        <p:nvSpPr>
          <p:cNvPr id="94" name="Number8"/>
          <p:cNvSpPr txBox="1"/>
          <p:nvPr/>
        </p:nvSpPr>
        <p:spPr>
          <a:xfrm>
            <a:off x="8460433" y="3567295"/>
            <a:ext cx="383530" cy="386054"/>
          </a:xfrm>
          <a:prstGeom prst="rect">
            <a:avLst/>
          </a:prstGeom>
          <a:noFill/>
        </p:spPr>
        <p:txBody>
          <a:bodyPr wrap="square" lIns="0" tIns="108000" rIns="0" bIns="0" rtlCol="0" anchor="b">
            <a:spAutoFit/>
          </a:bodyPr>
          <a:lstStyle/>
          <a:p>
            <a:pPr algn="r"/>
            <a:r>
              <a:rPr lang="ru-RU" dirty="0">
                <a:solidFill>
                  <a:srgbClr val="706F6F"/>
                </a:solidFill>
              </a:rPr>
              <a:t>1</a:t>
            </a:r>
          </a:p>
        </p:txBody>
      </p:sp>
      <p:sp>
        <p:nvSpPr>
          <p:cNvPr id="95" name="Number4"/>
          <p:cNvSpPr txBox="1"/>
          <p:nvPr/>
        </p:nvSpPr>
        <p:spPr>
          <a:xfrm>
            <a:off x="8460433" y="2188643"/>
            <a:ext cx="383530" cy="386054"/>
          </a:xfrm>
          <a:prstGeom prst="rect">
            <a:avLst/>
          </a:prstGeom>
          <a:noFill/>
        </p:spPr>
        <p:txBody>
          <a:bodyPr wrap="square" lIns="0" tIns="108000" rIns="0" bIns="0" rtlCol="0" anchor="b">
            <a:spAutoFit/>
          </a:bodyPr>
          <a:lstStyle/>
          <a:p>
            <a:pPr algn="r"/>
            <a:r>
              <a:rPr lang="ru-RU" dirty="0">
                <a:solidFill>
                  <a:srgbClr val="706F6F"/>
                </a:solidFill>
              </a:rPr>
              <a:t>1</a:t>
            </a:r>
          </a:p>
        </p:txBody>
      </p:sp>
      <p:sp>
        <p:nvSpPr>
          <p:cNvPr id="96" name="Number9"/>
          <p:cNvSpPr txBox="1"/>
          <p:nvPr/>
        </p:nvSpPr>
        <p:spPr>
          <a:xfrm>
            <a:off x="8460433" y="3911958"/>
            <a:ext cx="383530" cy="386054"/>
          </a:xfrm>
          <a:prstGeom prst="rect">
            <a:avLst/>
          </a:prstGeom>
          <a:noFill/>
        </p:spPr>
        <p:txBody>
          <a:bodyPr wrap="square" lIns="0" tIns="108000" rIns="0" bIns="0" rtlCol="0" anchor="b">
            <a:spAutoFit/>
          </a:bodyPr>
          <a:lstStyle/>
          <a:p>
            <a:pPr algn="r"/>
            <a:r>
              <a:rPr lang="ru-RU" dirty="0">
                <a:solidFill>
                  <a:srgbClr val="706F6F"/>
                </a:solidFill>
              </a:rPr>
              <a:t>1</a:t>
            </a:r>
          </a:p>
        </p:txBody>
      </p:sp>
      <p:sp>
        <p:nvSpPr>
          <p:cNvPr id="97" name="Number10"/>
          <p:cNvSpPr txBox="1"/>
          <p:nvPr/>
        </p:nvSpPr>
        <p:spPr>
          <a:xfrm>
            <a:off x="8460433" y="4256620"/>
            <a:ext cx="383530" cy="386054"/>
          </a:xfrm>
          <a:prstGeom prst="rect">
            <a:avLst/>
          </a:prstGeom>
          <a:noFill/>
        </p:spPr>
        <p:txBody>
          <a:bodyPr wrap="square" lIns="0" tIns="108000" rIns="0" bIns="0" rtlCol="0" anchor="b">
            <a:spAutoFit/>
          </a:bodyPr>
          <a:lstStyle/>
          <a:p>
            <a:pPr algn="r"/>
            <a:r>
              <a:rPr lang="ru-RU" dirty="0">
                <a:solidFill>
                  <a:srgbClr val="706F6F"/>
                </a:solidFill>
              </a:rPr>
              <a:t>1</a:t>
            </a:r>
          </a:p>
        </p:txBody>
      </p:sp>
      <p:sp>
        <p:nvSpPr>
          <p:cNvPr id="98" name="Number11"/>
          <p:cNvSpPr txBox="1"/>
          <p:nvPr/>
        </p:nvSpPr>
        <p:spPr>
          <a:xfrm>
            <a:off x="8460433" y="4601282"/>
            <a:ext cx="383530" cy="386054"/>
          </a:xfrm>
          <a:prstGeom prst="rect">
            <a:avLst/>
          </a:prstGeom>
          <a:noFill/>
        </p:spPr>
        <p:txBody>
          <a:bodyPr wrap="square" lIns="0" tIns="108000" rIns="0" bIns="0" rtlCol="0" anchor="b">
            <a:spAutoFit/>
          </a:bodyPr>
          <a:lstStyle/>
          <a:p>
            <a:pPr algn="r"/>
            <a:r>
              <a:rPr lang="ru-RU" dirty="0">
                <a:solidFill>
                  <a:srgbClr val="706F6F"/>
                </a:solidFill>
              </a:rPr>
              <a:t>1</a:t>
            </a:r>
          </a:p>
        </p:txBody>
      </p:sp>
      <p:sp>
        <p:nvSpPr>
          <p:cNvPr id="99" name="Number12"/>
          <p:cNvSpPr txBox="1"/>
          <p:nvPr/>
        </p:nvSpPr>
        <p:spPr>
          <a:xfrm>
            <a:off x="8460433" y="4945944"/>
            <a:ext cx="383530" cy="386054"/>
          </a:xfrm>
          <a:prstGeom prst="rect">
            <a:avLst/>
          </a:prstGeom>
          <a:noFill/>
        </p:spPr>
        <p:txBody>
          <a:bodyPr wrap="square" lIns="0" tIns="108000" rIns="0" bIns="0" rtlCol="0" anchor="b">
            <a:spAutoFit/>
          </a:bodyPr>
          <a:lstStyle/>
          <a:p>
            <a:pPr algn="r"/>
            <a:r>
              <a:rPr lang="ru-RU" dirty="0">
                <a:solidFill>
                  <a:srgbClr val="706F6F"/>
                </a:solidFill>
              </a:rPr>
              <a:t>1</a:t>
            </a:r>
          </a:p>
        </p:txBody>
      </p:sp>
      <p:sp>
        <p:nvSpPr>
          <p:cNvPr id="100" name="Number13"/>
          <p:cNvSpPr txBox="1"/>
          <p:nvPr/>
        </p:nvSpPr>
        <p:spPr>
          <a:xfrm>
            <a:off x="8460433" y="5290606"/>
            <a:ext cx="383530" cy="386054"/>
          </a:xfrm>
          <a:prstGeom prst="rect">
            <a:avLst/>
          </a:prstGeom>
          <a:noFill/>
        </p:spPr>
        <p:txBody>
          <a:bodyPr wrap="square" lIns="0" tIns="108000" rIns="0" bIns="0" rtlCol="0" anchor="b">
            <a:spAutoFit/>
          </a:bodyPr>
          <a:lstStyle/>
          <a:p>
            <a:pPr algn="r"/>
            <a:r>
              <a:rPr lang="ru-RU" dirty="0">
                <a:solidFill>
                  <a:srgbClr val="706F6F"/>
                </a:solidFill>
              </a:rPr>
              <a:t>1</a:t>
            </a:r>
          </a:p>
        </p:txBody>
      </p:sp>
      <p:sp>
        <p:nvSpPr>
          <p:cNvPr id="101" name="Number14"/>
          <p:cNvSpPr txBox="1"/>
          <p:nvPr/>
        </p:nvSpPr>
        <p:spPr>
          <a:xfrm>
            <a:off x="8460433" y="5635268"/>
            <a:ext cx="383530" cy="386054"/>
          </a:xfrm>
          <a:prstGeom prst="rect">
            <a:avLst/>
          </a:prstGeom>
          <a:noFill/>
        </p:spPr>
        <p:txBody>
          <a:bodyPr wrap="square" lIns="0" tIns="108000" rIns="0" bIns="0" rtlCol="0" anchor="b">
            <a:spAutoFit/>
          </a:bodyPr>
          <a:lstStyle/>
          <a:p>
            <a:pPr algn="r"/>
            <a:r>
              <a:rPr lang="ru-RU" dirty="0">
                <a:solidFill>
                  <a:srgbClr val="706F6F"/>
                </a:solidFill>
              </a:rPr>
              <a:t>1</a:t>
            </a:r>
          </a:p>
        </p:txBody>
      </p:sp>
      <p:sp>
        <p:nvSpPr>
          <p:cNvPr id="102" name="Number15"/>
          <p:cNvSpPr txBox="1"/>
          <p:nvPr/>
        </p:nvSpPr>
        <p:spPr>
          <a:xfrm>
            <a:off x="8460433" y="5979930"/>
            <a:ext cx="383530" cy="386054"/>
          </a:xfrm>
          <a:prstGeom prst="rect">
            <a:avLst/>
          </a:prstGeom>
          <a:noFill/>
        </p:spPr>
        <p:txBody>
          <a:bodyPr wrap="square" lIns="0" tIns="108000" rIns="0" bIns="0" rtlCol="0" anchor="b">
            <a:spAutoFit/>
          </a:bodyPr>
          <a:lstStyle/>
          <a:p>
            <a:pPr algn="r"/>
            <a:r>
              <a:rPr lang="ru-RU" dirty="0">
                <a:solidFill>
                  <a:srgbClr val="706F6F"/>
                </a:solidFill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9828433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Разделите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287348" y="2611534"/>
            <a:ext cx="8569325" cy="610499"/>
          </a:xfrm>
        </p:spPr>
        <p:txBody>
          <a:bodyPr>
            <a:noAutofit/>
          </a:bodyPr>
          <a:lstStyle>
            <a:lvl1pPr>
              <a:defRPr baseline="0"/>
            </a:lvl1pPr>
          </a:lstStyle>
          <a:p>
            <a:r>
              <a:rPr lang="ru-RU" dirty="0" smtClean="0"/>
              <a:t>Введите название раздела (максимум две строки)</a:t>
            </a:r>
            <a:endParaRPr lang="en-US" dirty="0"/>
          </a:p>
        </p:txBody>
      </p:sp>
      <p:cxnSp>
        <p:nvCxnSpPr>
          <p:cNvPr id="4" name="Прямая соединительная линия 7"/>
          <p:cNvCxnSpPr/>
          <p:nvPr/>
        </p:nvCxnSpPr>
        <p:spPr>
          <a:xfrm>
            <a:off x="297656" y="3429000"/>
            <a:ext cx="8550000" cy="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9"/>
          <p:cNvCxnSpPr/>
          <p:nvPr/>
        </p:nvCxnSpPr>
        <p:spPr>
          <a:xfrm>
            <a:off x="8638360" y="6535169"/>
            <a:ext cx="0" cy="10800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Прямоугольник 10"/>
          <p:cNvSpPr/>
          <p:nvPr/>
        </p:nvSpPr>
        <p:spPr>
          <a:xfrm>
            <a:off x="8722273" y="6503915"/>
            <a:ext cx="216024" cy="1611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>
            <a:noAutofit/>
          </a:bodyPr>
          <a:lstStyle/>
          <a:p>
            <a:fld id="{AF528B6D-1001-487C-8FFE-85B114390330}" type="slidenum">
              <a:rPr lang="ru-RU" sz="1000" b="1">
                <a:solidFill>
                  <a:srgbClr val="3C3C3C"/>
                </a:solidFill>
              </a:rPr>
              <a:pPr/>
              <a:t>‹#›</a:t>
            </a:fld>
            <a:endParaRPr lang="ru-RU" sz="1000" b="1" dirty="0">
              <a:solidFill>
                <a:srgbClr val="3C3C3C"/>
              </a:solidFill>
            </a:endParaRPr>
          </a:p>
        </p:txBody>
      </p:sp>
      <p:sp>
        <p:nvSpPr>
          <p:cNvPr id="10" name="По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287348" y="3644922"/>
            <a:ext cx="8569325" cy="2684463"/>
          </a:xfrm>
        </p:spPr>
        <p:txBody>
          <a:bodyPr anchor="t">
            <a:noAutofit/>
          </a:bodyPr>
          <a:lstStyle>
            <a:lvl1pPr marL="0" indent="0" algn="l">
              <a:spcBef>
                <a:spcPts val="900"/>
              </a:spcBef>
              <a:buNone/>
              <a:defRPr sz="1600" b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 Введите текст</a:t>
            </a:r>
            <a:endParaRPr lang="ru-RU" dirty="0"/>
          </a:p>
        </p:txBody>
      </p:sp>
      <p:sp>
        <p:nvSpPr>
          <p:cNvPr id="14" name="LogoEng" hidden="1"/>
          <p:cNvSpPr/>
          <p:nvPr/>
        </p:nvSpPr>
        <p:spPr>
          <a:xfrm>
            <a:off x="5435200" y="6500048"/>
            <a:ext cx="3150000" cy="162000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pPr algn="r"/>
            <a:r>
              <a:rPr lang="en-US" sz="1000" dirty="0">
                <a:solidFill>
                  <a:srgbClr val="706F6F"/>
                </a:solidFill>
              </a:rPr>
              <a:t>Gazprom </a:t>
            </a:r>
            <a:r>
              <a:rPr lang="en-US" sz="1000" dirty="0" err="1">
                <a:solidFill>
                  <a:srgbClr val="706F6F"/>
                </a:solidFill>
              </a:rPr>
              <a:t>neft</a:t>
            </a:r>
            <a:endParaRPr lang="ru-RU" sz="1000" dirty="0">
              <a:solidFill>
                <a:srgbClr val="706F6F"/>
              </a:solidFill>
            </a:endParaRPr>
          </a:p>
        </p:txBody>
      </p:sp>
      <p:sp>
        <p:nvSpPr>
          <p:cNvPr id="9" name="Footer"/>
          <p:cNvSpPr/>
          <p:nvPr/>
        </p:nvSpPr>
        <p:spPr>
          <a:xfrm>
            <a:off x="297655" y="6499447"/>
            <a:ext cx="5040000" cy="165600"/>
          </a:xfrm>
          <a:prstGeom prst="rect">
            <a:avLst/>
          </a:prstGeom>
        </p:spPr>
        <p:txBody>
          <a:bodyPr vert="horz" lIns="0" tIns="0" rIns="0" bIns="0" rtlCol="0" anchor="t">
            <a:normAutofit/>
          </a:bodyPr>
          <a:lstStyle/>
          <a:p>
            <a:endParaRPr lang="ru-RU" sz="1000" dirty="0">
              <a:solidFill>
                <a:srgbClr val="706F6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484533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Вывод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287348" y="1268414"/>
            <a:ext cx="8569325" cy="1584507"/>
          </a:xfrm>
        </p:spPr>
        <p:txBody>
          <a:bodyPr>
            <a:noAutofit/>
          </a:bodyPr>
          <a:lstStyle>
            <a:lvl1pPr>
              <a:defRPr sz="2000" b="1" cap="all" baseline="0">
                <a:solidFill>
                  <a:schemeClr val="accent1"/>
                </a:solidFill>
              </a:defRPr>
            </a:lvl1pPr>
          </a:lstStyle>
          <a:p>
            <a:r>
              <a:rPr lang="ru-RU" dirty="0" smtClean="0"/>
              <a:t>Введите заголовок</a:t>
            </a:r>
            <a:endParaRPr lang="en-US" dirty="0"/>
          </a:p>
        </p:txBody>
      </p:sp>
      <p:cxnSp>
        <p:nvCxnSpPr>
          <p:cNvPr id="6" name="Прямая соединительная линия 9"/>
          <p:cNvCxnSpPr/>
          <p:nvPr/>
        </p:nvCxnSpPr>
        <p:spPr>
          <a:xfrm>
            <a:off x="8638360" y="6535169"/>
            <a:ext cx="0" cy="10800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Прямоугольник 10"/>
          <p:cNvSpPr/>
          <p:nvPr/>
        </p:nvSpPr>
        <p:spPr>
          <a:xfrm>
            <a:off x="8722273" y="6503915"/>
            <a:ext cx="216024" cy="1611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>
            <a:noAutofit/>
          </a:bodyPr>
          <a:lstStyle/>
          <a:p>
            <a:fld id="{AF528B6D-1001-487C-8FFE-85B114390330}" type="slidenum">
              <a:rPr lang="ru-RU" sz="1000" b="1">
                <a:solidFill>
                  <a:srgbClr val="3C3C3C"/>
                </a:solidFill>
              </a:rPr>
              <a:pPr/>
              <a:t>‹#›</a:t>
            </a:fld>
            <a:endParaRPr lang="ru-RU" sz="1000" b="1" dirty="0">
              <a:solidFill>
                <a:srgbClr val="3C3C3C"/>
              </a:solidFill>
            </a:endParaRPr>
          </a:p>
        </p:txBody>
      </p:sp>
      <p:sp>
        <p:nvSpPr>
          <p:cNvPr id="10" name="По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287349" y="2924952"/>
            <a:ext cx="8569325" cy="3404433"/>
          </a:xfrm>
        </p:spPr>
        <p:txBody>
          <a:bodyPr vert="horz" lIns="0" tIns="0" rIns="0" bIns="0" rtlCol="0">
            <a:noAutofit/>
          </a:bodyPr>
          <a:lstStyle>
            <a:lvl1pPr>
              <a:defRPr lang="ru-RU" b="0" dirty="0"/>
            </a:lvl1pPr>
          </a:lstStyle>
          <a:p>
            <a:r>
              <a:rPr lang="ru-RU" dirty="0" smtClean="0"/>
              <a:t>Текст</a:t>
            </a:r>
            <a:endParaRPr lang="ru-RU" dirty="0"/>
          </a:p>
        </p:txBody>
      </p:sp>
      <p:sp>
        <p:nvSpPr>
          <p:cNvPr id="11" name="LogoEng" hidden="1"/>
          <p:cNvSpPr/>
          <p:nvPr/>
        </p:nvSpPr>
        <p:spPr>
          <a:xfrm>
            <a:off x="5435200" y="6500048"/>
            <a:ext cx="3150000" cy="162000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pPr algn="r"/>
            <a:r>
              <a:rPr lang="en-US" sz="1000" dirty="0">
                <a:solidFill>
                  <a:srgbClr val="706F6F"/>
                </a:solidFill>
              </a:rPr>
              <a:t>Gazprom </a:t>
            </a:r>
            <a:r>
              <a:rPr lang="en-US" sz="1000" dirty="0" err="1">
                <a:solidFill>
                  <a:srgbClr val="706F6F"/>
                </a:solidFill>
              </a:rPr>
              <a:t>neft</a:t>
            </a:r>
            <a:endParaRPr lang="ru-RU" sz="1000" dirty="0">
              <a:solidFill>
                <a:srgbClr val="706F6F"/>
              </a:solidFill>
            </a:endParaRPr>
          </a:p>
        </p:txBody>
      </p:sp>
      <p:sp>
        <p:nvSpPr>
          <p:cNvPr id="8" name="Footer"/>
          <p:cNvSpPr/>
          <p:nvPr/>
        </p:nvSpPr>
        <p:spPr>
          <a:xfrm>
            <a:off x="297655" y="6499447"/>
            <a:ext cx="5040000" cy="165600"/>
          </a:xfrm>
          <a:prstGeom prst="rect">
            <a:avLst/>
          </a:prstGeom>
        </p:spPr>
        <p:txBody>
          <a:bodyPr vert="horz" lIns="0" tIns="0" rIns="0" bIns="0" rtlCol="0" anchor="t">
            <a:normAutofit/>
          </a:bodyPr>
          <a:lstStyle/>
          <a:p>
            <a:endParaRPr lang="ru-RU" sz="1000" dirty="0">
              <a:solidFill>
                <a:srgbClr val="706F6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629615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>
            <a:noAutofit/>
          </a:bodyPr>
          <a:lstStyle>
            <a:lvl1pPr>
              <a:defRPr/>
            </a:lvl1pPr>
          </a:lstStyle>
          <a:p>
            <a:r>
              <a:rPr lang="ru-RU" dirty="0" smtClean="0"/>
              <a:t>Введите заголовок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144000" y="-25400"/>
            <a:ext cx="1930500" cy="51435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/>
          <a:lstStyle/>
          <a:p>
            <a:pPr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Используйте выделение+</a:t>
            </a:r>
            <a:r>
              <a:rPr lang="en-US" sz="1200" dirty="0">
                <a:solidFill>
                  <a:srgbClr val="3C3C3C"/>
                </a:solidFill>
              </a:rPr>
              <a:t>Tab</a:t>
            </a:r>
            <a:r>
              <a:rPr lang="ru-RU" sz="1200" dirty="0">
                <a:solidFill>
                  <a:srgbClr val="3C3C3C"/>
                </a:solidFill>
              </a:rPr>
              <a:t/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для смены</a:t>
            </a:r>
          </a:p>
          <a:p>
            <a:pPr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стилей текста.</a:t>
            </a:r>
          </a:p>
          <a:p>
            <a:pPr>
              <a:spcBef>
                <a:spcPts val="300"/>
              </a:spcBef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Для возврата</a:t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на предыдущий</a:t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уровень выделите строку и нажмите </a:t>
            </a:r>
            <a:r>
              <a:rPr lang="en-US" sz="1200" dirty="0">
                <a:solidFill>
                  <a:srgbClr val="3C3C3C"/>
                </a:solidFill>
              </a:rPr>
              <a:t>Shift+Tab.</a:t>
            </a:r>
            <a:endParaRPr lang="ru-RU" sz="1200" dirty="0">
              <a:solidFill>
                <a:srgbClr val="3C3C3C"/>
              </a:solidFill>
            </a:endParaRPr>
          </a:p>
          <a:p>
            <a:pPr>
              <a:spcBef>
                <a:spcPts val="1200"/>
              </a:spcBef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b="1" dirty="0">
                <a:solidFill>
                  <a:srgbClr val="3C3C3C"/>
                </a:solidFill>
              </a:rPr>
              <a:t>Первый уровень</a:t>
            </a:r>
          </a:p>
          <a:p>
            <a:pPr marL="269875" lvl="1" indent="-269875">
              <a:spcBef>
                <a:spcPts val="300"/>
              </a:spcBef>
              <a:buClr>
                <a:srgbClr val="004077"/>
              </a:buClr>
              <a:buSzPct val="100000"/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rgbClr val="3C3C3C"/>
                </a:solidFill>
              </a:rPr>
              <a:t>Второй уровень</a:t>
            </a:r>
          </a:p>
          <a:p>
            <a:pPr marL="541338" lvl="2" indent="-271463">
              <a:spcBef>
                <a:spcPts val="300"/>
              </a:spcBef>
              <a:buClr>
                <a:srgbClr val="0070BA"/>
              </a:buClr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rgbClr val="3C3C3C"/>
                </a:solidFill>
              </a:rPr>
              <a:t>Третий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11"/>
          </p:nvPr>
        </p:nvSpPr>
        <p:spPr>
          <a:xfrm>
            <a:off x="287339" y="1268415"/>
            <a:ext cx="8569324" cy="50768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237080398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 hasCustomPrompt="1"/>
          </p:nvPr>
        </p:nvSpPr>
        <p:spPr/>
        <p:txBody>
          <a:bodyPr>
            <a:noAutofit/>
          </a:bodyPr>
          <a:lstStyle/>
          <a:p>
            <a:r>
              <a:rPr lang="ru-RU" dirty="0" smtClean="0"/>
              <a:t>Введите заголовок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144000" y="-25400"/>
            <a:ext cx="1930500" cy="51435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/>
          <a:lstStyle/>
          <a:p>
            <a:pPr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Используйте выделение+</a:t>
            </a:r>
            <a:r>
              <a:rPr lang="en-US" sz="1200" dirty="0">
                <a:solidFill>
                  <a:srgbClr val="3C3C3C"/>
                </a:solidFill>
              </a:rPr>
              <a:t>Tab</a:t>
            </a:r>
            <a:r>
              <a:rPr lang="ru-RU" sz="1200" dirty="0">
                <a:solidFill>
                  <a:srgbClr val="3C3C3C"/>
                </a:solidFill>
              </a:rPr>
              <a:t/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для смены</a:t>
            </a:r>
          </a:p>
          <a:p>
            <a:pPr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стилей текста.</a:t>
            </a:r>
          </a:p>
          <a:p>
            <a:pPr>
              <a:spcBef>
                <a:spcPts val="300"/>
              </a:spcBef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Для возврата</a:t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на предыдущий</a:t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уровень выделите строку и нажмите </a:t>
            </a:r>
            <a:r>
              <a:rPr lang="en-US" sz="1200" dirty="0">
                <a:solidFill>
                  <a:srgbClr val="3C3C3C"/>
                </a:solidFill>
              </a:rPr>
              <a:t>Shift+Tab.</a:t>
            </a:r>
            <a:endParaRPr lang="ru-RU" sz="1200" dirty="0">
              <a:solidFill>
                <a:srgbClr val="3C3C3C"/>
              </a:solidFill>
            </a:endParaRPr>
          </a:p>
          <a:p>
            <a:pPr>
              <a:spcBef>
                <a:spcPts val="1200"/>
              </a:spcBef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b="1" dirty="0">
                <a:solidFill>
                  <a:srgbClr val="3C3C3C"/>
                </a:solidFill>
              </a:rPr>
              <a:t>Первый уровень</a:t>
            </a:r>
          </a:p>
          <a:p>
            <a:pPr marL="269875" lvl="1" indent="-269875">
              <a:spcBef>
                <a:spcPts val="300"/>
              </a:spcBef>
              <a:buClr>
                <a:srgbClr val="004077"/>
              </a:buClr>
              <a:buSzPct val="100000"/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rgbClr val="3C3C3C"/>
                </a:solidFill>
              </a:rPr>
              <a:t>Второй уровень</a:t>
            </a:r>
          </a:p>
          <a:p>
            <a:pPr marL="541338" lvl="2" indent="-271463">
              <a:spcBef>
                <a:spcPts val="300"/>
              </a:spcBef>
              <a:buClr>
                <a:srgbClr val="0070BA"/>
              </a:buClr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rgbClr val="3C3C3C"/>
                </a:solidFill>
              </a:rPr>
              <a:t>Третий уровень</a:t>
            </a:r>
          </a:p>
        </p:txBody>
      </p:sp>
      <p:sp>
        <p:nvSpPr>
          <p:cNvPr id="8" name="Объект 3"/>
          <p:cNvSpPr>
            <a:spLocks noGrp="1"/>
          </p:cNvSpPr>
          <p:nvPr>
            <p:ph sz="quarter" idx="12"/>
          </p:nvPr>
        </p:nvSpPr>
        <p:spPr>
          <a:xfrm>
            <a:off x="287345" y="1268415"/>
            <a:ext cx="4176711" cy="50768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  <p:sp>
        <p:nvSpPr>
          <p:cNvPr id="10" name="Объект 3"/>
          <p:cNvSpPr>
            <a:spLocks noGrp="1"/>
          </p:cNvSpPr>
          <p:nvPr>
            <p:ph sz="quarter" idx="13"/>
          </p:nvPr>
        </p:nvSpPr>
        <p:spPr>
          <a:xfrm>
            <a:off x="4679957" y="1268415"/>
            <a:ext cx="4176711" cy="50768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105166386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Два объекта (версия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 hasCustomPrompt="1"/>
          </p:nvPr>
        </p:nvSpPr>
        <p:spPr/>
        <p:txBody>
          <a:bodyPr>
            <a:noAutofit/>
          </a:bodyPr>
          <a:lstStyle/>
          <a:p>
            <a:r>
              <a:rPr lang="ru-RU" dirty="0" smtClean="0"/>
              <a:t>Введите заголовок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9144000" y="-25400"/>
            <a:ext cx="1930500" cy="51435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/>
          <a:lstStyle/>
          <a:p>
            <a:pPr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Используйте выделение+</a:t>
            </a:r>
            <a:r>
              <a:rPr lang="en-US" sz="1200" dirty="0">
                <a:solidFill>
                  <a:srgbClr val="3C3C3C"/>
                </a:solidFill>
              </a:rPr>
              <a:t>Tab</a:t>
            </a:r>
            <a:r>
              <a:rPr lang="ru-RU" sz="1200" dirty="0">
                <a:solidFill>
                  <a:srgbClr val="3C3C3C"/>
                </a:solidFill>
              </a:rPr>
              <a:t/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для смены</a:t>
            </a:r>
          </a:p>
          <a:p>
            <a:pPr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стилей текста.</a:t>
            </a:r>
          </a:p>
          <a:p>
            <a:pPr>
              <a:spcBef>
                <a:spcPts val="300"/>
              </a:spcBef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Для возврата</a:t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на предыдущий</a:t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уровень выделите строку и нажмите </a:t>
            </a:r>
            <a:r>
              <a:rPr lang="en-US" sz="1200" dirty="0">
                <a:solidFill>
                  <a:srgbClr val="3C3C3C"/>
                </a:solidFill>
              </a:rPr>
              <a:t>Shift+Tab.</a:t>
            </a:r>
            <a:endParaRPr lang="ru-RU" sz="1200" dirty="0">
              <a:solidFill>
                <a:srgbClr val="3C3C3C"/>
              </a:solidFill>
            </a:endParaRPr>
          </a:p>
          <a:p>
            <a:pPr>
              <a:spcBef>
                <a:spcPts val="1200"/>
              </a:spcBef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b="1" dirty="0">
                <a:solidFill>
                  <a:srgbClr val="3C3C3C"/>
                </a:solidFill>
              </a:rPr>
              <a:t>Первый уровень</a:t>
            </a:r>
          </a:p>
          <a:p>
            <a:pPr marL="269875" lvl="1" indent="-269875">
              <a:spcBef>
                <a:spcPts val="300"/>
              </a:spcBef>
              <a:buClr>
                <a:srgbClr val="004077"/>
              </a:buClr>
              <a:buSzPct val="100000"/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rgbClr val="3C3C3C"/>
                </a:solidFill>
              </a:rPr>
              <a:t>Второй уровень</a:t>
            </a:r>
          </a:p>
          <a:p>
            <a:pPr marL="541338" lvl="2" indent="-271463">
              <a:spcBef>
                <a:spcPts val="300"/>
              </a:spcBef>
              <a:buClr>
                <a:srgbClr val="0070BA"/>
              </a:buClr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rgbClr val="3C3C3C"/>
                </a:solidFill>
              </a:rPr>
              <a:t>Третий уровень</a:t>
            </a:r>
          </a:p>
        </p:txBody>
      </p:sp>
      <p:sp>
        <p:nvSpPr>
          <p:cNvPr id="7" name="Объект 3"/>
          <p:cNvSpPr>
            <a:spLocks noGrp="1"/>
          </p:cNvSpPr>
          <p:nvPr>
            <p:ph sz="quarter" idx="11"/>
          </p:nvPr>
        </p:nvSpPr>
        <p:spPr>
          <a:xfrm>
            <a:off x="287339" y="1268435"/>
            <a:ext cx="8569324" cy="24479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  <p:sp>
        <p:nvSpPr>
          <p:cNvPr id="8" name="Объект 3"/>
          <p:cNvSpPr>
            <a:spLocks noGrp="1"/>
          </p:cNvSpPr>
          <p:nvPr>
            <p:ph sz="quarter" idx="13"/>
          </p:nvPr>
        </p:nvSpPr>
        <p:spPr>
          <a:xfrm>
            <a:off x="287339" y="3894159"/>
            <a:ext cx="8569324" cy="24479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200825242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Объект и текст сниз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 hasCustomPrompt="1"/>
          </p:nvPr>
        </p:nvSpPr>
        <p:spPr/>
        <p:txBody>
          <a:bodyPr>
            <a:noAutofit/>
          </a:bodyPr>
          <a:lstStyle/>
          <a:p>
            <a:r>
              <a:rPr lang="ru-RU" dirty="0" smtClean="0"/>
              <a:t>Введите заголовок</a:t>
            </a:r>
            <a:endParaRPr lang="en-US" dirty="0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5" hasCustomPrompt="1"/>
          </p:nvPr>
        </p:nvSpPr>
        <p:spPr>
          <a:xfrm>
            <a:off x="287349" y="4797425"/>
            <a:ext cx="8569325" cy="1531938"/>
          </a:xfrm>
        </p:spPr>
        <p:txBody>
          <a:bodyPr>
            <a:noAutofit/>
          </a:bodyPr>
          <a:lstStyle>
            <a:lvl1pPr algn="ctr">
              <a:spcBef>
                <a:spcPts val="0"/>
              </a:spcBef>
              <a:defRPr b="0">
                <a:solidFill>
                  <a:schemeClr val="accent3"/>
                </a:solidFill>
              </a:defRPr>
            </a:lvl1pPr>
          </a:lstStyle>
          <a:p>
            <a:r>
              <a:rPr lang="ru-RU" dirty="0" smtClean="0"/>
              <a:t>Текст</a:t>
            </a:r>
            <a:endParaRPr lang="ru-RU" dirty="0"/>
          </a:p>
        </p:txBody>
      </p:sp>
      <p:sp>
        <p:nvSpPr>
          <p:cNvPr id="6" name="Rectangle 5"/>
          <p:cNvSpPr/>
          <p:nvPr/>
        </p:nvSpPr>
        <p:spPr>
          <a:xfrm>
            <a:off x="9144000" y="-25400"/>
            <a:ext cx="1930500" cy="51435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/>
          <a:lstStyle/>
          <a:p>
            <a:pPr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Используйте выделение+</a:t>
            </a:r>
            <a:r>
              <a:rPr lang="en-US" sz="1200" dirty="0">
                <a:solidFill>
                  <a:srgbClr val="3C3C3C"/>
                </a:solidFill>
              </a:rPr>
              <a:t>Tab</a:t>
            </a:r>
            <a:r>
              <a:rPr lang="ru-RU" sz="1200" dirty="0">
                <a:solidFill>
                  <a:srgbClr val="3C3C3C"/>
                </a:solidFill>
              </a:rPr>
              <a:t/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для смены</a:t>
            </a:r>
          </a:p>
          <a:p>
            <a:pPr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стилей текста.</a:t>
            </a:r>
          </a:p>
          <a:p>
            <a:pPr>
              <a:spcBef>
                <a:spcPts val="300"/>
              </a:spcBef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Для возврата</a:t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на предыдущий</a:t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уровень выделите строку и нажмите </a:t>
            </a:r>
            <a:r>
              <a:rPr lang="en-US" sz="1200" dirty="0">
                <a:solidFill>
                  <a:srgbClr val="3C3C3C"/>
                </a:solidFill>
              </a:rPr>
              <a:t>Shift+Tab.</a:t>
            </a:r>
            <a:endParaRPr lang="ru-RU" sz="1200" dirty="0">
              <a:solidFill>
                <a:srgbClr val="3C3C3C"/>
              </a:solidFill>
            </a:endParaRPr>
          </a:p>
          <a:p>
            <a:pPr>
              <a:spcBef>
                <a:spcPts val="1200"/>
              </a:spcBef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b="1" dirty="0">
                <a:solidFill>
                  <a:srgbClr val="3C3C3C"/>
                </a:solidFill>
              </a:rPr>
              <a:t>Первый уровень</a:t>
            </a:r>
          </a:p>
          <a:p>
            <a:pPr marL="269875" lvl="1" indent="-269875">
              <a:spcBef>
                <a:spcPts val="300"/>
              </a:spcBef>
              <a:buClr>
                <a:srgbClr val="004077"/>
              </a:buClr>
              <a:buSzPct val="100000"/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rgbClr val="3C3C3C"/>
                </a:solidFill>
              </a:rPr>
              <a:t>Второй уровень</a:t>
            </a:r>
          </a:p>
          <a:p>
            <a:pPr marL="541338" lvl="2" indent="-271463">
              <a:spcBef>
                <a:spcPts val="300"/>
              </a:spcBef>
              <a:buClr>
                <a:srgbClr val="0070BA"/>
              </a:buClr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rgbClr val="3C3C3C"/>
                </a:solidFill>
              </a:rPr>
              <a:t>Третий уровень</a:t>
            </a:r>
          </a:p>
        </p:txBody>
      </p:sp>
      <p:sp>
        <p:nvSpPr>
          <p:cNvPr id="10" name="Объект 3"/>
          <p:cNvSpPr>
            <a:spLocks noGrp="1"/>
          </p:cNvSpPr>
          <p:nvPr>
            <p:ph sz="quarter" idx="11"/>
          </p:nvPr>
        </p:nvSpPr>
        <p:spPr>
          <a:xfrm>
            <a:off x="287339" y="1268413"/>
            <a:ext cx="8569324" cy="284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13364951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7D6B2F58-8A3D-42EE-BA0C-CA8C4E737B8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46101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Объект слева и два объекта справ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 hasCustomPrompt="1"/>
          </p:nvPr>
        </p:nvSpPr>
        <p:spPr/>
        <p:txBody>
          <a:bodyPr>
            <a:noAutofit/>
          </a:bodyPr>
          <a:lstStyle/>
          <a:p>
            <a:r>
              <a:rPr lang="ru-RU" dirty="0" smtClean="0"/>
              <a:t>Введите заголовок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9144000" y="-25400"/>
            <a:ext cx="1930500" cy="51435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/>
          <a:lstStyle/>
          <a:p>
            <a:pPr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Используйте выделение+</a:t>
            </a:r>
            <a:r>
              <a:rPr lang="en-US" sz="1200" dirty="0">
                <a:solidFill>
                  <a:srgbClr val="3C3C3C"/>
                </a:solidFill>
              </a:rPr>
              <a:t>Tab</a:t>
            </a:r>
            <a:r>
              <a:rPr lang="ru-RU" sz="1200" dirty="0">
                <a:solidFill>
                  <a:srgbClr val="3C3C3C"/>
                </a:solidFill>
              </a:rPr>
              <a:t/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для смены</a:t>
            </a:r>
          </a:p>
          <a:p>
            <a:pPr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стилей текста.</a:t>
            </a:r>
          </a:p>
          <a:p>
            <a:pPr>
              <a:spcBef>
                <a:spcPts val="300"/>
              </a:spcBef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Для возврата</a:t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на предыдущий</a:t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уровень выделите строку и нажмите </a:t>
            </a:r>
            <a:r>
              <a:rPr lang="en-US" sz="1200" dirty="0">
                <a:solidFill>
                  <a:srgbClr val="3C3C3C"/>
                </a:solidFill>
              </a:rPr>
              <a:t>Shift+Tab.</a:t>
            </a:r>
            <a:endParaRPr lang="ru-RU" sz="1200" dirty="0">
              <a:solidFill>
                <a:srgbClr val="3C3C3C"/>
              </a:solidFill>
            </a:endParaRPr>
          </a:p>
          <a:p>
            <a:pPr>
              <a:spcBef>
                <a:spcPts val="1200"/>
              </a:spcBef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b="1" dirty="0">
                <a:solidFill>
                  <a:srgbClr val="3C3C3C"/>
                </a:solidFill>
              </a:rPr>
              <a:t>Первый уровень</a:t>
            </a:r>
          </a:p>
          <a:p>
            <a:pPr marL="269875" lvl="1" indent="-269875">
              <a:spcBef>
                <a:spcPts val="300"/>
              </a:spcBef>
              <a:buClr>
                <a:srgbClr val="004077"/>
              </a:buClr>
              <a:buSzPct val="100000"/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rgbClr val="3C3C3C"/>
                </a:solidFill>
              </a:rPr>
              <a:t>Второй уровень</a:t>
            </a:r>
          </a:p>
          <a:p>
            <a:pPr marL="541338" lvl="2" indent="-271463">
              <a:spcBef>
                <a:spcPts val="300"/>
              </a:spcBef>
              <a:buClr>
                <a:srgbClr val="0070BA"/>
              </a:buClr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rgbClr val="3C3C3C"/>
                </a:solidFill>
              </a:rPr>
              <a:t>Третий уровень</a:t>
            </a:r>
          </a:p>
        </p:txBody>
      </p:sp>
      <p:sp>
        <p:nvSpPr>
          <p:cNvPr id="12" name="Объект 3"/>
          <p:cNvSpPr>
            <a:spLocks noGrp="1"/>
          </p:cNvSpPr>
          <p:nvPr>
            <p:ph sz="quarter" idx="11"/>
          </p:nvPr>
        </p:nvSpPr>
        <p:spPr>
          <a:xfrm>
            <a:off x="287345" y="1268415"/>
            <a:ext cx="4176711" cy="50768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  <p:sp>
        <p:nvSpPr>
          <p:cNvPr id="13" name="Объект 3"/>
          <p:cNvSpPr>
            <a:spLocks noGrp="1"/>
          </p:cNvSpPr>
          <p:nvPr>
            <p:ph sz="quarter" idx="13"/>
          </p:nvPr>
        </p:nvSpPr>
        <p:spPr>
          <a:xfrm>
            <a:off x="4679957" y="1268413"/>
            <a:ext cx="4176711" cy="244792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  <p:sp>
        <p:nvSpPr>
          <p:cNvPr id="14" name="Объект 3"/>
          <p:cNvSpPr>
            <a:spLocks noGrp="1"/>
          </p:cNvSpPr>
          <p:nvPr>
            <p:ph sz="quarter" idx="14"/>
          </p:nvPr>
        </p:nvSpPr>
        <p:spPr>
          <a:xfrm>
            <a:off x="4679957" y="3897311"/>
            <a:ext cx="4176711" cy="244792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326845992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Объект справа и два объекта слев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 hasCustomPrompt="1"/>
          </p:nvPr>
        </p:nvSpPr>
        <p:spPr>
          <a:xfrm>
            <a:off x="287338" y="188644"/>
            <a:ext cx="8560318" cy="610499"/>
          </a:xfrm>
        </p:spPr>
        <p:txBody>
          <a:bodyPr>
            <a:noAutofit/>
          </a:bodyPr>
          <a:lstStyle/>
          <a:p>
            <a:r>
              <a:rPr lang="ru-RU" dirty="0" smtClean="0"/>
              <a:t>Введите заголовок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9144000" y="-25400"/>
            <a:ext cx="1930500" cy="51435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/>
          <a:lstStyle/>
          <a:p>
            <a:pPr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Используйте выделение+</a:t>
            </a:r>
            <a:r>
              <a:rPr lang="en-US" sz="1200" dirty="0">
                <a:solidFill>
                  <a:srgbClr val="3C3C3C"/>
                </a:solidFill>
              </a:rPr>
              <a:t>Tab</a:t>
            </a:r>
            <a:r>
              <a:rPr lang="ru-RU" sz="1200" dirty="0">
                <a:solidFill>
                  <a:srgbClr val="3C3C3C"/>
                </a:solidFill>
              </a:rPr>
              <a:t/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для смены</a:t>
            </a:r>
          </a:p>
          <a:p>
            <a:pPr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стилей текста.</a:t>
            </a:r>
          </a:p>
          <a:p>
            <a:pPr>
              <a:spcBef>
                <a:spcPts val="300"/>
              </a:spcBef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Для возврата</a:t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на предыдущий</a:t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уровень выделите строку и нажмите </a:t>
            </a:r>
            <a:r>
              <a:rPr lang="en-US" sz="1200" dirty="0">
                <a:solidFill>
                  <a:srgbClr val="3C3C3C"/>
                </a:solidFill>
              </a:rPr>
              <a:t>Shift+Tab.</a:t>
            </a:r>
            <a:endParaRPr lang="ru-RU" sz="1200" dirty="0">
              <a:solidFill>
                <a:srgbClr val="3C3C3C"/>
              </a:solidFill>
            </a:endParaRPr>
          </a:p>
          <a:p>
            <a:pPr>
              <a:spcBef>
                <a:spcPts val="1200"/>
              </a:spcBef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b="1" dirty="0">
                <a:solidFill>
                  <a:srgbClr val="3C3C3C"/>
                </a:solidFill>
              </a:rPr>
              <a:t>Первый уровень</a:t>
            </a:r>
          </a:p>
          <a:p>
            <a:pPr marL="269875" lvl="1" indent="-269875">
              <a:spcBef>
                <a:spcPts val="300"/>
              </a:spcBef>
              <a:buClr>
                <a:srgbClr val="004077"/>
              </a:buClr>
              <a:buSzPct val="100000"/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rgbClr val="3C3C3C"/>
                </a:solidFill>
              </a:rPr>
              <a:t>Второй уровень</a:t>
            </a:r>
          </a:p>
          <a:p>
            <a:pPr marL="541338" lvl="2" indent="-271463">
              <a:spcBef>
                <a:spcPts val="300"/>
              </a:spcBef>
              <a:buClr>
                <a:srgbClr val="0070BA"/>
              </a:buClr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rgbClr val="3C3C3C"/>
                </a:solidFill>
              </a:rPr>
              <a:t>Третий уровень</a:t>
            </a:r>
          </a:p>
        </p:txBody>
      </p:sp>
      <p:sp>
        <p:nvSpPr>
          <p:cNvPr id="12" name="Объект 3"/>
          <p:cNvSpPr>
            <a:spLocks noGrp="1"/>
          </p:cNvSpPr>
          <p:nvPr>
            <p:ph sz="quarter" idx="14"/>
          </p:nvPr>
        </p:nvSpPr>
        <p:spPr>
          <a:xfrm>
            <a:off x="287345" y="1268413"/>
            <a:ext cx="4176711" cy="244792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  <p:sp>
        <p:nvSpPr>
          <p:cNvPr id="13" name="Объект 3"/>
          <p:cNvSpPr>
            <a:spLocks noGrp="1"/>
          </p:cNvSpPr>
          <p:nvPr>
            <p:ph sz="quarter" idx="15"/>
          </p:nvPr>
        </p:nvSpPr>
        <p:spPr>
          <a:xfrm>
            <a:off x="287345" y="3897311"/>
            <a:ext cx="4176711" cy="244792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  <p:sp>
        <p:nvSpPr>
          <p:cNvPr id="14" name="Объект 3"/>
          <p:cNvSpPr>
            <a:spLocks noGrp="1"/>
          </p:cNvSpPr>
          <p:nvPr>
            <p:ph sz="quarter" idx="11"/>
          </p:nvPr>
        </p:nvSpPr>
        <p:spPr>
          <a:xfrm>
            <a:off x="4670945" y="1268415"/>
            <a:ext cx="4176711" cy="50768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250598731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 hasCustomPrompt="1"/>
          </p:nvPr>
        </p:nvSpPr>
        <p:spPr>
          <a:xfrm>
            <a:off x="287338" y="188644"/>
            <a:ext cx="8560318" cy="610499"/>
          </a:xfrm>
        </p:spPr>
        <p:txBody>
          <a:bodyPr>
            <a:noAutofit/>
          </a:bodyPr>
          <a:lstStyle/>
          <a:p>
            <a:r>
              <a:rPr lang="ru-RU" dirty="0" smtClean="0"/>
              <a:t>Введите заголовок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9144000" y="-25400"/>
            <a:ext cx="1930500" cy="51435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/>
          <a:lstStyle/>
          <a:p>
            <a:pPr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Используйте выделение+</a:t>
            </a:r>
            <a:r>
              <a:rPr lang="en-US" sz="1200" dirty="0">
                <a:solidFill>
                  <a:srgbClr val="3C3C3C"/>
                </a:solidFill>
              </a:rPr>
              <a:t>Tab</a:t>
            </a:r>
            <a:r>
              <a:rPr lang="ru-RU" sz="1200" dirty="0">
                <a:solidFill>
                  <a:srgbClr val="3C3C3C"/>
                </a:solidFill>
              </a:rPr>
              <a:t/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для смены</a:t>
            </a:r>
          </a:p>
          <a:p>
            <a:pPr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стилей текста.</a:t>
            </a:r>
          </a:p>
          <a:p>
            <a:pPr>
              <a:spcBef>
                <a:spcPts val="300"/>
              </a:spcBef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Для возврата</a:t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на предыдущий</a:t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уровень выделите строку и нажмите </a:t>
            </a:r>
            <a:r>
              <a:rPr lang="en-US" sz="1200" dirty="0">
                <a:solidFill>
                  <a:srgbClr val="3C3C3C"/>
                </a:solidFill>
              </a:rPr>
              <a:t>Shift+Tab.</a:t>
            </a:r>
            <a:endParaRPr lang="ru-RU" sz="1200" dirty="0">
              <a:solidFill>
                <a:srgbClr val="3C3C3C"/>
              </a:solidFill>
            </a:endParaRPr>
          </a:p>
          <a:p>
            <a:pPr>
              <a:spcBef>
                <a:spcPts val="1200"/>
              </a:spcBef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b="1" dirty="0">
                <a:solidFill>
                  <a:srgbClr val="3C3C3C"/>
                </a:solidFill>
              </a:rPr>
              <a:t>Первый уровень</a:t>
            </a:r>
          </a:p>
          <a:p>
            <a:pPr marL="269875" lvl="1" indent="-269875">
              <a:spcBef>
                <a:spcPts val="300"/>
              </a:spcBef>
              <a:buClr>
                <a:srgbClr val="004077"/>
              </a:buClr>
              <a:buSzPct val="100000"/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rgbClr val="3C3C3C"/>
                </a:solidFill>
              </a:rPr>
              <a:t>Второй уровень</a:t>
            </a:r>
          </a:p>
          <a:p>
            <a:pPr marL="541338" lvl="2" indent="-271463">
              <a:spcBef>
                <a:spcPts val="300"/>
              </a:spcBef>
              <a:buClr>
                <a:srgbClr val="0070BA"/>
              </a:buClr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rgbClr val="3C3C3C"/>
                </a:solidFill>
              </a:rPr>
              <a:t>Третий уровень</a:t>
            </a:r>
          </a:p>
        </p:txBody>
      </p:sp>
      <p:sp>
        <p:nvSpPr>
          <p:cNvPr id="12" name="Объект 3"/>
          <p:cNvSpPr>
            <a:spLocks noGrp="1"/>
          </p:cNvSpPr>
          <p:nvPr>
            <p:ph sz="quarter" idx="11"/>
          </p:nvPr>
        </p:nvSpPr>
        <p:spPr>
          <a:xfrm>
            <a:off x="6156336" y="1268415"/>
            <a:ext cx="2691331" cy="50768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  <p:sp>
        <p:nvSpPr>
          <p:cNvPr id="13" name="Объект 3"/>
          <p:cNvSpPr>
            <a:spLocks noGrp="1"/>
          </p:cNvSpPr>
          <p:nvPr>
            <p:ph sz="quarter" idx="13"/>
          </p:nvPr>
        </p:nvSpPr>
        <p:spPr>
          <a:xfrm>
            <a:off x="287349" y="1268415"/>
            <a:ext cx="2691331" cy="50768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  <p:sp>
        <p:nvSpPr>
          <p:cNvPr id="14" name="Объект 3"/>
          <p:cNvSpPr>
            <a:spLocks noGrp="1"/>
          </p:cNvSpPr>
          <p:nvPr>
            <p:ph sz="quarter" idx="14"/>
          </p:nvPr>
        </p:nvSpPr>
        <p:spPr>
          <a:xfrm>
            <a:off x="3221842" y="1268415"/>
            <a:ext cx="2691331" cy="50768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311488427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Объект снизу и два объекта сверх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 hasCustomPrompt="1"/>
          </p:nvPr>
        </p:nvSpPr>
        <p:spPr>
          <a:xfrm>
            <a:off x="287338" y="188644"/>
            <a:ext cx="8560318" cy="610499"/>
          </a:xfrm>
        </p:spPr>
        <p:txBody>
          <a:bodyPr>
            <a:noAutofit/>
          </a:bodyPr>
          <a:lstStyle/>
          <a:p>
            <a:r>
              <a:rPr lang="ru-RU" dirty="0" smtClean="0"/>
              <a:t>Введите заголовок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144000" y="-25400"/>
            <a:ext cx="1930500" cy="51435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/>
          <a:lstStyle/>
          <a:p>
            <a:pPr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Используйте выделение+</a:t>
            </a:r>
            <a:r>
              <a:rPr lang="en-US" sz="1200" dirty="0">
                <a:solidFill>
                  <a:srgbClr val="3C3C3C"/>
                </a:solidFill>
              </a:rPr>
              <a:t>Tab</a:t>
            </a:r>
            <a:r>
              <a:rPr lang="ru-RU" sz="1200" dirty="0">
                <a:solidFill>
                  <a:srgbClr val="3C3C3C"/>
                </a:solidFill>
              </a:rPr>
              <a:t/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для смены</a:t>
            </a:r>
          </a:p>
          <a:p>
            <a:pPr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стилей текста.</a:t>
            </a:r>
          </a:p>
          <a:p>
            <a:pPr>
              <a:spcBef>
                <a:spcPts val="300"/>
              </a:spcBef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Для возврата</a:t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на предыдущий</a:t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уровень выделите строку и нажмите </a:t>
            </a:r>
            <a:r>
              <a:rPr lang="en-US" sz="1200" dirty="0">
                <a:solidFill>
                  <a:srgbClr val="3C3C3C"/>
                </a:solidFill>
              </a:rPr>
              <a:t>Shift+Tab.</a:t>
            </a:r>
            <a:endParaRPr lang="ru-RU" sz="1200" dirty="0">
              <a:solidFill>
                <a:srgbClr val="3C3C3C"/>
              </a:solidFill>
            </a:endParaRPr>
          </a:p>
          <a:p>
            <a:pPr>
              <a:spcBef>
                <a:spcPts val="1200"/>
              </a:spcBef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b="1" dirty="0">
                <a:solidFill>
                  <a:srgbClr val="3C3C3C"/>
                </a:solidFill>
              </a:rPr>
              <a:t>Первый уровень</a:t>
            </a:r>
          </a:p>
          <a:p>
            <a:pPr marL="269875" lvl="1" indent="-269875">
              <a:spcBef>
                <a:spcPts val="300"/>
              </a:spcBef>
              <a:buClr>
                <a:srgbClr val="004077"/>
              </a:buClr>
              <a:buSzPct val="100000"/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rgbClr val="3C3C3C"/>
                </a:solidFill>
              </a:rPr>
              <a:t>Второй уровень</a:t>
            </a:r>
          </a:p>
          <a:p>
            <a:pPr marL="541338" lvl="2" indent="-271463">
              <a:spcBef>
                <a:spcPts val="300"/>
              </a:spcBef>
              <a:buClr>
                <a:srgbClr val="0070BA"/>
              </a:buClr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rgbClr val="3C3C3C"/>
                </a:solidFill>
              </a:rPr>
              <a:t>Третий уровень</a:t>
            </a:r>
          </a:p>
        </p:txBody>
      </p:sp>
      <p:sp>
        <p:nvSpPr>
          <p:cNvPr id="12" name="Объект 3"/>
          <p:cNvSpPr>
            <a:spLocks noGrp="1"/>
          </p:cNvSpPr>
          <p:nvPr>
            <p:ph sz="quarter" idx="14"/>
          </p:nvPr>
        </p:nvSpPr>
        <p:spPr>
          <a:xfrm>
            <a:off x="287345" y="1268413"/>
            <a:ext cx="4176711" cy="244792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  <p:sp>
        <p:nvSpPr>
          <p:cNvPr id="13" name="Объект 3"/>
          <p:cNvSpPr>
            <a:spLocks noGrp="1"/>
          </p:cNvSpPr>
          <p:nvPr>
            <p:ph sz="quarter" idx="16"/>
          </p:nvPr>
        </p:nvSpPr>
        <p:spPr>
          <a:xfrm>
            <a:off x="4670945" y="1268413"/>
            <a:ext cx="4176711" cy="244792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  <p:sp>
        <p:nvSpPr>
          <p:cNvPr id="14" name="Объект 3"/>
          <p:cNvSpPr>
            <a:spLocks noGrp="1"/>
          </p:cNvSpPr>
          <p:nvPr>
            <p:ph sz="quarter" idx="15"/>
          </p:nvPr>
        </p:nvSpPr>
        <p:spPr>
          <a:xfrm>
            <a:off x="287349" y="3897311"/>
            <a:ext cx="8569325" cy="244792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129783422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Объект сверху и два объекта сниз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 hasCustomPrompt="1"/>
          </p:nvPr>
        </p:nvSpPr>
        <p:spPr/>
        <p:txBody>
          <a:bodyPr>
            <a:noAutofit/>
          </a:bodyPr>
          <a:lstStyle/>
          <a:p>
            <a:r>
              <a:rPr lang="ru-RU" dirty="0" smtClean="0"/>
              <a:t>Введите заголовок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144000" y="-25400"/>
            <a:ext cx="1930500" cy="51435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/>
          <a:lstStyle/>
          <a:p>
            <a:pPr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Используйте выделение+</a:t>
            </a:r>
            <a:r>
              <a:rPr lang="en-US" sz="1200" dirty="0">
                <a:solidFill>
                  <a:srgbClr val="3C3C3C"/>
                </a:solidFill>
              </a:rPr>
              <a:t>Tab</a:t>
            </a:r>
            <a:r>
              <a:rPr lang="ru-RU" sz="1200" dirty="0">
                <a:solidFill>
                  <a:srgbClr val="3C3C3C"/>
                </a:solidFill>
              </a:rPr>
              <a:t/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для смены</a:t>
            </a:r>
          </a:p>
          <a:p>
            <a:pPr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стилей текста.</a:t>
            </a:r>
          </a:p>
          <a:p>
            <a:pPr>
              <a:spcBef>
                <a:spcPts val="300"/>
              </a:spcBef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Для возврата</a:t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на предыдущий</a:t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уровень выделите строку и нажмите </a:t>
            </a:r>
            <a:r>
              <a:rPr lang="en-US" sz="1200" dirty="0">
                <a:solidFill>
                  <a:srgbClr val="3C3C3C"/>
                </a:solidFill>
              </a:rPr>
              <a:t>Shift+Tab.</a:t>
            </a:r>
            <a:endParaRPr lang="ru-RU" sz="1200" dirty="0">
              <a:solidFill>
                <a:srgbClr val="3C3C3C"/>
              </a:solidFill>
            </a:endParaRPr>
          </a:p>
          <a:p>
            <a:pPr>
              <a:spcBef>
                <a:spcPts val="1200"/>
              </a:spcBef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b="1" dirty="0">
                <a:solidFill>
                  <a:srgbClr val="3C3C3C"/>
                </a:solidFill>
              </a:rPr>
              <a:t>Первый уровень</a:t>
            </a:r>
          </a:p>
          <a:p>
            <a:pPr marL="269875" lvl="1" indent="-269875">
              <a:spcBef>
                <a:spcPts val="300"/>
              </a:spcBef>
              <a:buClr>
                <a:srgbClr val="004077"/>
              </a:buClr>
              <a:buSzPct val="100000"/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rgbClr val="3C3C3C"/>
                </a:solidFill>
              </a:rPr>
              <a:t>Второй уровень</a:t>
            </a:r>
          </a:p>
          <a:p>
            <a:pPr marL="541338" lvl="2" indent="-271463">
              <a:spcBef>
                <a:spcPts val="300"/>
              </a:spcBef>
              <a:buClr>
                <a:srgbClr val="0070BA"/>
              </a:buClr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rgbClr val="3C3C3C"/>
                </a:solidFill>
              </a:rPr>
              <a:t>Третий уровень</a:t>
            </a:r>
          </a:p>
        </p:txBody>
      </p:sp>
      <p:sp>
        <p:nvSpPr>
          <p:cNvPr id="12" name="Объект 3"/>
          <p:cNvSpPr>
            <a:spLocks noGrp="1"/>
          </p:cNvSpPr>
          <p:nvPr>
            <p:ph sz="quarter" idx="15"/>
          </p:nvPr>
        </p:nvSpPr>
        <p:spPr>
          <a:xfrm>
            <a:off x="287349" y="1268412"/>
            <a:ext cx="8569325" cy="244792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  <p:sp>
        <p:nvSpPr>
          <p:cNvPr id="13" name="Объект 3"/>
          <p:cNvSpPr>
            <a:spLocks noGrp="1"/>
          </p:cNvSpPr>
          <p:nvPr>
            <p:ph sz="quarter" idx="14"/>
          </p:nvPr>
        </p:nvSpPr>
        <p:spPr>
          <a:xfrm>
            <a:off x="287345" y="3904796"/>
            <a:ext cx="4176711" cy="244792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  <p:sp>
        <p:nvSpPr>
          <p:cNvPr id="14" name="Объект 3"/>
          <p:cNvSpPr>
            <a:spLocks noGrp="1"/>
          </p:cNvSpPr>
          <p:nvPr>
            <p:ph sz="quarter" idx="16"/>
          </p:nvPr>
        </p:nvSpPr>
        <p:spPr>
          <a:xfrm>
            <a:off x="4670945" y="3904796"/>
            <a:ext cx="4176711" cy="244792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112560785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 hasCustomPrompt="1"/>
          </p:nvPr>
        </p:nvSpPr>
        <p:spPr/>
        <p:txBody>
          <a:bodyPr>
            <a:noAutofit/>
          </a:bodyPr>
          <a:lstStyle/>
          <a:p>
            <a:r>
              <a:rPr lang="ru-RU" dirty="0" smtClean="0"/>
              <a:t>Введите заголовок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9144000" y="-25400"/>
            <a:ext cx="1930500" cy="51435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/>
          <a:lstStyle/>
          <a:p>
            <a:pPr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Используйте выделение+</a:t>
            </a:r>
            <a:r>
              <a:rPr lang="en-US" sz="1200" dirty="0">
                <a:solidFill>
                  <a:srgbClr val="3C3C3C"/>
                </a:solidFill>
              </a:rPr>
              <a:t>Tab</a:t>
            </a:r>
            <a:r>
              <a:rPr lang="ru-RU" sz="1200" dirty="0">
                <a:solidFill>
                  <a:srgbClr val="3C3C3C"/>
                </a:solidFill>
              </a:rPr>
              <a:t/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для смены</a:t>
            </a:r>
          </a:p>
          <a:p>
            <a:pPr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стилей текста.</a:t>
            </a:r>
          </a:p>
          <a:p>
            <a:pPr>
              <a:spcBef>
                <a:spcPts val="300"/>
              </a:spcBef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Для возврата</a:t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на предыдущий</a:t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уровень выделите строку и нажмите </a:t>
            </a:r>
            <a:r>
              <a:rPr lang="en-US" sz="1200" dirty="0">
                <a:solidFill>
                  <a:srgbClr val="3C3C3C"/>
                </a:solidFill>
              </a:rPr>
              <a:t>Shift+Tab.</a:t>
            </a:r>
            <a:endParaRPr lang="ru-RU" sz="1200" dirty="0">
              <a:solidFill>
                <a:srgbClr val="3C3C3C"/>
              </a:solidFill>
            </a:endParaRPr>
          </a:p>
          <a:p>
            <a:pPr>
              <a:spcBef>
                <a:spcPts val="1200"/>
              </a:spcBef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b="1" dirty="0">
                <a:solidFill>
                  <a:srgbClr val="3C3C3C"/>
                </a:solidFill>
              </a:rPr>
              <a:t>Первый уровень</a:t>
            </a:r>
          </a:p>
          <a:p>
            <a:pPr marL="269875" lvl="1" indent="-269875">
              <a:spcBef>
                <a:spcPts val="300"/>
              </a:spcBef>
              <a:buClr>
                <a:srgbClr val="004077"/>
              </a:buClr>
              <a:buSzPct val="100000"/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rgbClr val="3C3C3C"/>
                </a:solidFill>
              </a:rPr>
              <a:t>Второй уровень</a:t>
            </a:r>
          </a:p>
          <a:p>
            <a:pPr marL="541338" lvl="2" indent="-271463">
              <a:spcBef>
                <a:spcPts val="300"/>
              </a:spcBef>
              <a:buClr>
                <a:srgbClr val="0070BA"/>
              </a:buClr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rgbClr val="3C3C3C"/>
                </a:solidFill>
              </a:rPr>
              <a:t>Третий уровень</a:t>
            </a:r>
          </a:p>
        </p:txBody>
      </p:sp>
      <p:sp>
        <p:nvSpPr>
          <p:cNvPr id="10" name="Объект 4"/>
          <p:cNvSpPr>
            <a:spLocks noGrp="1"/>
          </p:cNvSpPr>
          <p:nvPr>
            <p:ph sz="quarter" idx="16"/>
          </p:nvPr>
        </p:nvSpPr>
        <p:spPr>
          <a:xfrm>
            <a:off x="287344" y="3933847"/>
            <a:ext cx="4176713" cy="241141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  <p:sp>
        <p:nvSpPr>
          <p:cNvPr id="11" name="Объект 4"/>
          <p:cNvSpPr>
            <a:spLocks noGrp="1"/>
          </p:cNvSpPr>
          <p:nvPr>
            <p:ph sz="quarter" idx="17"/>
          </p:nvPr>
        </p:nvSpPr>
        <p:spPr>
          <a:xfrm>
            <a:off x="4679956" y="3933847"/>
            <a:ext cx="4176713" cy="241141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  <p:sp>
        <p:nvSpPr>
          <p:cNvPr id="14" name="Объект 3"/>
          <p:cNvSpPr>
            <a:spLocks noGrp="1"/>
          </p:cNvSpPr>
          <p:nvPr>
            <p:ph sz="quarter" idx="14"/>
          </p:nvPr>
        </p:nvSpPr>
        <p:spPr>
          <a:xfrm>
            <a:off x="287345" y="1268413"/>
            <a:ext cx="4176711" cy="244792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  <p:sp>
        <p:nvSpPr>
          <p:cNvPr id="15" name="Объект 3"/>
          <p:cNvSpPr>
            <a:spLocks noGrp="1"/>
          </p:cNvSpPr>
          <p:nvPr>
            <p:ph sz="quarter" idx="18"/>
          </p:nvPr>
        </p:nvSpPr>
        <p:spPr>
          <a:xfrm>
            <a:off x="4670945" y="1268413"/>
            <a:ext cx="4176711" cy="244792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30064154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Рисунок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Рисунок 4"/>
          <p:cNvSpPr>
            <a:spLocks noGrp="1"/>
          </p:cNvSpPr>
          <p:nvPr>
            <p:ph type="pic" sz="quarter" idx="10" hasCustomPrompt="1"/>
          </p:nvPr>
        </p:nvSpPr>
        <p:spPr>
          <a:xfrm>
            <a:off x="287338" y="1268760"/>
            <a:ext cx="8560318" cy="5061600"/>
          </a:xfrm>
        </p:spPr>
        <p:txBody>
          <a:bodyPr vert="horz" lIns="0" tIns="0" rIns="0" bIns="0" rtlCol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 lang="ru-RU" b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lang="ru-RU" dirty="0" smtClean="0"/>
              <a:t>Вставьте рисунок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>
            <a:noAutofit/>
          </a:bodyPr>
          <a:lstStyle/>
          <a:p>
            <a:r>
              <a:rPr lang="ru-RU" dirty="0" smtClean="0"/>
              <a:t>Введите заголовок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160596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Объект и рисунок справ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Рисунок 5"/>
          <p:cNvSpPr>
            <a:spLocks noGrp="1"/>
          </p:cNvSpPr>
          <p:nvPr>
            <p:ph type="pic" sz="quarter" idx="11" hasCustomPrompt="1"/>
          </p:nvPr>
        </p:nvSpPr>
        <p:spPr>
          <a:xfrm>
            <a:off x="4679950" y="1268759"/>
            <a:ext cx="4176712" cy="5061600"/>
          </a:xfrm>
        </p:spPr>
        <p:txBody>
          <a:bodyPr vert="horz" lIns="0" tIns="0" rIns="0" bIns="0" rtlCol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 lang="ru-RU" b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lang="ru-RU" dirty="0" smtClean="0"/>
              <a:t>Вставьте рисунок</a:t>
            </a:r>
            <a:endParaRPr lang="ru-RU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 hasCustomPrompt="1"/>
          </p:nvPr>
        </p:nvSpPr>
        <p:spPr/>
        <p:txBody>
          <a:bodyPr>
            <a:noAutofit/>
          </a:bodyPr>
          <a:lstStyle/>
          <a:p>
            <a:r>
              <a:rPr lang="ru-RU" dirty="0" smtClean="0"/>
              <a:t>Введите заголовок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144000" y="-25400"/>
            <a:ext cx="1930500" cy="51435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/>
          <a:lstStyle/>
          <a:p>
            <a:pPr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Используйте выделение+</a:t>
            </a:r>
            <a:r>
              <a:rPr lang="en-US" sz="1200" dirty="0">
                <a:solidFill>
                  <a:srgbClr val="3C3C3C"/>
                </a:solidFill>
              </a:rPr>
              <a:t>Tab</a:t>
            </a:r>
            <a:r>
              <a:rPr lang="ru-RU" sz="1200" dirty="0">
                <a:solidFill>
                  <a:srgbClr val="3C3C3C"/>
                </a:solidFill>
              </a:rPr>
              <a:t/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для смены</a:t>
            </a:r>
          </a:p>
          <a:p>
            <a:pPr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стилей текста.</a:t>
            </a:r>
          </a:p>
          <a:p>
            <a:pPr>
              <a:spcBef>
                <a:spcPts val="300"/>
              </a:spcBef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Для возврата</a:t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на предыдущий</a:t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уровень выделите строку и нажмите </a:t>
            </a:r>
            <a:r>
              <a:rPr lang="en-US" sz="1200" dirty="0">
                <a:solidFill>
                  <a:srgbClr val="3C3C3C"/>
                </a:solidFill>
              </a:rPr>
              <a:t>Shift+Tab.</a:t>
            </a:r>
            <a:endParaRPr lang="ru-RU" sz="1200" dirty="0">
              <a:solidFill>
                <a:srgbClr val="3C3C3C"/>
              </a:solidFill>
            </a:endParaRPr>
          </a:p>
          <a:p>
            <a:pPr>
              <a:spcBef>
                <a:spcPts val="1200"/>
              </a:spcBef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b="1" dirty="0">
                <a:solidFill>
                  <a:srgbClr val="3C3C3C"/>
                </a:solidFill>
              </a:rPr>
              <a:t>Первый уровень</a:t>
            </a:r>
          </a:p>
          <a:p>
            <a:pPr marL="269875" lvl="1" indent="-269875">
              <a:spcBef>
                <a:spcPts val="300"/>
              </a:spcBef>
              <a:buClr>
                <a:srgbClr val="004077"/>
              </a:buClr>
              <a:buSzPct val="100000"/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rgbClr val="3C3C3C"/>
                </a:solidFill>
              </a:rPr>
              <a:t>Второй уровень</a:t>
            </a:r>
          </a:p>
          <a:p>
            <a:pPr marL="541338" lvl="2" indent="-271463">
              <a:spcBef>
                <a:spcPts val="300"/>
              </a:spcBef>
              <a:buClr>
                <a:srgbClr val="0070BA"/>
              </a:buClr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rgbClr val="3C3C3C"/>
                </a:solidFill>
              </a:rPr>
              <a:t>Третий уровень</a:t>
            </a:r>
          </a:p>
        </p:txBody>
      </p:sp>
      <p:sp>
        <p:nvSpPr>
          <p:cNvPr id="9" name="Объект 4"/>
          <p:cNvSpPr>
            <a:spLocks noGrp="1"/>
          </p:cNvSpPr>
          <p:nvPr>
            <p:ph sz="quarter" idx="16"/>
          </p:nvPr>
        </p:nvSpPr>
        <p:spPr>
          <a:xfrm>
            <a:off x="287344" y="1268415"/>
            <a:ext cx="4176713" cy="50768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395357683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Объект и рисунок слев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Рисунок 5"/>
          <p:cNvSpPr>
            <a:spLocks noGrp="1"/>
          </p:cNvSpPr>
          <p:nvPr>
            <p:ph type="pic" sz="quarter" idx="12" hasCustomPrompt="1"/>
          </p:nvPr>
        </p:nvSpPr>
        <p:spPr>
          <a:xfrm>
            <a:off x="287338" y="1268759"/>
            <a:ext cx="4161118" cy="5061600"/>
          </a:xfrm>
        </p:spPr>
        <p:txBody>
          <a:bodyPr vert="horz" lIns="0" tIns="0" rIns="0" bIns="0" rtlCol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 lang="ru-RU" b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lang="ru-RU" dirty="0" smtClean="0"/>
              <a:t>Вставьте рисунок</a:t>
            </a:r>
            <a:endParaRPr lang="ru-RU" dirty="0"/>
          </a:p>
        </p:txBody>
      </p:sp>
      <p:sp>
        <p:nvSpPr>
          <p:cNvPr id="6" name="Заголовок 5"/>
          <p:cNvSpPr>
            <a:spLocks noGrp="1"/>
          </p:cNvSpPr>
          <p:nvPr>
            <p:ph type="title" hasCustomPrompt="1"/>
          </p:nvPr>
        </p:nvSpPr>
        <p:spPr>
          <a:xfrm>
            <a:off x="287338" y="188644"/>
            <a:ext cx="8560318" cy="610499"/>
          </a:xfrm>
        </p:spPr>
        <p:txBody>
          <a:bodyPr>
            <a:noAutofit/>
          </a:bodyPr>
          <a:lstStyle/>
          <a:p>
            <a:r>
              <a:rPr lang="ru-RU" dirty="0" smtClean="0"/>
              <a:t>Введите заголовок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144000" y="-25400"/>
            <a:ext cx="1930500" cy="51435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/>
          <a:lstStyle/>
          <a:p>
            <a:pPr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Используйте выделение+</a:t>
            </a:r>
            <a:r>
              <a:rPr lang="en-US" sz="1200" dirty="0">
                <a:solidFill>
                  <a:srgbClr val="3C3C3C"/>
                </a:solidFill>
              </a:rPr>
              <a:t>Tab</a:t>
            </a:r>
            <a:r>
              <a:rPr lang="ru-RU" sz="1200" dirty="0">
                <a:solidFill>
                  <a:srgbClr val="3C3C3C"/>
                </a:solidFill>
              </a:rPr>
              <a:t/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для смены</a:t>
            </a:r>
          </a:p>
          <a:p>
            <a:pPr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стилей текста.</a:t>
            </a:r>
          </a:p>
          <a:p>
            <a:pPr>
              <a:spcBef>
                <a:spcPts val="300"/>
              </a:spcBef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Для возврата</a:t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на предыдущий</a:t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уровень выделите строку и нажмите </a:t>
            </a:r>
            <a:r>
              <a:rPr lang="en-US" sz="1200" dirty="0">
                <a:solidFill>
                  <a:srgbClr val="3C3C3C"/>
                </a:solidFill>
              </a:rPr>
              <a:t>Shift+Tab.</a:t>
            </a:r>
            <a:endParaRPr lang="ru-RU" sz="1200" dirty="0">
              <a:solidFill>
                <a:srgbClr val="3C3C3C"/>
              </a:solidFill>
            </a:endParaRPr>
          </a:p>
          <a:p>
            <a:pPr>
              <a:spcBef>
                <a:spcPts val="1200"/>
              </a:spcBef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b="1" dirty="0">
                <a:solidFill>
                  <a:srgbClr val="3C3C3C"/>
                </a:solidFill>
              </a:rPr>
              <a:t>Первый уровень</a:t>
            </a:r>
          </a:p>
          <a:p>
            <a:pPr marL="269875" lvl="1" indent="-269875">
              <a:spcBef>
                <a:spcPts val="300"/>
              </a:spcBef>
              <a:buClr>
                <a:srgbClr val="004077"/>
              </a:buClr>
              <a:buSzPct val="100000"/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rgbClr val="3C3C3C"/>
                </a:solidFill>
              </a:rPr>
              <a:t>Второй уровень</a:t>
            </a:r>
          </a:p>
          <a:p>
            <a:pPr marL="541338" lvl="2" indent="-271463">
              <a:spcBef>
                <a:spcPts val="300"/>
              </a:spcBef>
              <a:buClr>
                <a:srgbClr val="0070BA"/>
              </a:buClr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rgbClr val="3C3C3C"/>
                </a:solidFill>
              </a:rPr>
              <a:t>Третий уровень</a:t>
            </a:r>
          </a:p>
        </p:txBody>
      </p:sp>
      <p:sp>
        <p:nvSpPr>
          <p:cNvPr id="9" name="Объект 4"/>
          <p:cNvSpPr>
            <a:spLocks noGrp="1"/>
          </p:cNvSpPr>
          <p:nvPr>
            <p:ph sz="quarter" idx="16"/>
          </p:nvPr>
        </p:nvSpPr>
        <p:spPr>
          <a:xfrm>
            <a:off x="4670944" y="1268415"/>
            <a:ext cx="4176713" cy="50768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308487315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Объект и рисунок сниз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Рисунок 3"/>
          <p:cNvSpPr>
            <a:spLocks noGrp="1"/>
          </p:cNvSpPr>
          <p:nvPr>
            <p:ph type="pic" sz="quarter" idx="12" hasCustomPrompt="1"/>
          </p:nvPr>
        </p:nvSpPr>
        <p:spPr>
          <a:xfrm>
            <a:off x="287348" y="3926849"/>
            <a:ext cx="8569325" cy="2404800"/>
          </a:xfrm>
        </p:spPr>
        <p:txBody>
          <a:bodyPr vert="horz" lIns="0" tIns="0" rIns="0" bIns="0" rtlCol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 lang="ru-RU" b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lang="ru-RU" dirty="0" smtClean="0"/>
              <a:t>Вставьте рисунок</a:t>
            </a:r>
            <a:endParaRPr lang="ru-RU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 hasCustomPrompt="1"/>
          </p:nvPr>
        </p:nvSpPr>
        <p:spPr/>
        <p:txBody>
          <a:bodyPr>
            <a:noAutofit/>
          </a:bodyPr>
          <a:lstStyle/>
          <a:p>
            <a:r>
              <a:rPr lang="ru-RU" dirty="0" smtClean="0"/>
              <a:t>Введите заголовок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144000" y="-25400"/>
            <a:ext cx="1930500" cy="51435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/>
          <a:lstStyle/>
          <a:p>
            <a:pPr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Используйте выделение+</a:t>
            </a:r>
            <a:r>
              <a:rPr lang="en-US" sz="1200" dirty="0">
                <a:solidFill>
                  <a:srgbClr val="3C3C3C"/>
                </a:solidFill>
              </a:rPr>
              <a:t>Tab</a:t>
            </a:r>
            <a:r>
              <a:rPr lang="ru-RU" sz="1200" dirty="0">
                <a:solidFill>
                  <a:srgbClr val="3C3C3C"/>
                </a:solidFill>
              </a:rPr>
              <a:t/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для смены</a:t>
            </a:r>
          </a:p>
          <a:p>
            <a:pPr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стилей текста.</a:t>
            </a:r>
          </a:p>
          <a:p>
            <a:pPr>
              <a:spcBef>
                <a:spcPts val="300"/>
              </a:spcBef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Для возврата</a:t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на предыдущий</a:t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уровень выделите строку и нажмите </a:t>
            </a:r>
            <a:r>
              <a:rPr lang="en-US" sz="1200" dirty="0">
                <a:solidFill>
                  <a:srgbClr val="3C3C3C"/>
                </a:solidFill>
              </a:rPr>
              <a:t>Shift+Tab.</a:t>
            </a:r>
            <a:endParaRPr lang="ru-RU" sz="1200" dirty="0">
              <a:solidFill>
                <a:srgbClr val="3C3C3C"/>
              </a:solidFill>
            </a:endParaRPr>
          </a:p>
          <a:p>
            <a:pPr>
              <a:spcBef>
                <a:spcPts val="1200"/>
              </a:spcBef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b="1" dirty="0">
                <a:solidFill>
                  <a:srgbClr val="3C3C3C"/>
                </a:solidFill>
              </a:rPr>
              <a:t>Первый уровень</a:t>
            </a:r>
          </a:p>
          <a:p>
            <a:pPr marL="269875" lvl="1" indent="-269875">
              <a:spcBef>
                <a:spcPts val="300"/>
              </a:spcBef>
              <a:buClr>
                <a:srgbClr val="004077"/>
              </a:buClr>
              <a:buSzPct val="100000"/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rgbClr val="3C3C3C"/>
                </a:solidFill>
              </a:rPr>
              <a:t>Второй уровень</a:t>
            </a:r>
          </a:p>
          <a:p>
            <a:pPr marL="541338" lvl="2" indent="-271463">
              <a:spcBef>
                <a:spcPts val="300"/>
              </a:spcBef>
              <a:buClr>
                <a:srgbClr val="0070BA"/>
              </a:buClr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rgbClr val="3C3C3C"/>
                </a:solidFill>
              </a:rPr>
              <a:t>Третий уровень</a:t>
            </a:r>
          </a:p>
        </p:txBody>
      </p:sp>
      <p:sp>
        <p:nvSpPr>
          <p:cNvPr id="9" name="Объект 4"/>
          <p:cNvSpPr>
            <a:spLocks noGrp="1"/>
          </p:cNvSpPr>
          <p:nvPr>
            <p:ph sz="quarter" idx="16"/>
          </p:nvPr>
        </p:nvSpPr>
        <p:spPr>
          <a:xfrm>
            <a:off x="287339" y="1268435"/>
            <a:ext cx="8560318" cy="24479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7066996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7D6B2F58-8A3D-42EE-BA0C-CA8C4E737B8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412463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Объект и три рисунк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Рисунок 3"/>
          <p:cNvSpPr>
            <a:spLocks noGrp="1"/>
          </p:cNvSpPr>
          <p:nvPr>
            <p:ph type="pic" sz="quarter" idx="12" hasCustomPrompt="1"/>
          </p:nvPr>
        </p:nvSpPr>
        <p:spPr>
          <a:xfrm>
            <a:off x="287338" y="3926849"/>
            <a:ext cx="2674318" cy="2404800"/>
          </a:xfrm>
        </p:spPr>
        <p:txBody>
          <a:bodyPr vert="horz" lIns="0" tIns="0" rIns="0" bIns="0" rtlCol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 lang="ru-RU" b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lang="ru-RU" dirty="0" smtClean="0"/>
              <a:t>Вставьте рисунок</a:t>
            </a:r>
            <a:endParaRPr lang="ru-RU" dirty="0"/>
          </a:p>
        </p:txBody>
      </p:sp>
      <p:sp>
        <p:nvSpPr>
          <p:cNvPr id="11" name="Рисунок 3"/>
          <p:cNvSpPr>
            <a:spLocks noGrp="1"/>
          </p:cNvSpPr>
          <p:nvPr>
            <p:ph type="pic" sz="quarter" idx="14" hasCustomPrompt="1"/>
          </p:nvPr>
        </p:nvSpPr>
        <p:spPr>
          <a:xfrm>
            <a:off x="3240656" y="3926849"/>
            <a:ext cx="2664000" cy="2404800"/>
          </a:xfrm>
        </p:spPr>
        <p:txBody>
          <a:bodyPr vert="horz" lIns="0" tIns="0" rIns="0" bIns="0" rtlCol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 lang="ru-RU" b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lang="ru-RU" dirty="0" smtClean="0"/>
              <a:t>Вставьте рисунок</a:t>
            </a:r>
            <a:endParaRPr lang="ru-RU" dirty="0"/>
          </a:p>
        </p:txBody>
      </p:sp>
      <p:sp>
        <p:nvSpPr>
          <p:cNvPr id="12" name="Рисунок 3"/>
          <p:cNvSpPr>
            <a:spLocks noGrp="1"/>
          </p:cNvSpPr>
          <p:nvPr>
            <p:ph type="pic" sz="quarter" idx="15" hasCustomPrompt="1"/>
          </p:nvPr>
        </p:nvSpPr>
        <p:spPr>
          <a:xfrm>
            <a:off x="6183656" y="3926849"/>
            <a:ext cx="2673007" cy="2404800"/>
          </a:xfrm>
        </p:spPr>
        <p:txBody>
          <a:bodyPr vert="horz" lIns="0" tIns="0" rIns="0" bIns="0" rtlCol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 lang="ru-RU" b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lang="ru-RU" dirty="0" smtClean="0"/>
              <a:t>Вставьте рисунок</a:t>
            </a:r>
            <a:endParaRPr lang="ru-RU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 hasCustomPrompt="1"/>
          </p:nvPr>
        </p:nvSpPr>
        <p:spPr/>
        <p:txBody>
          <a:bodyPr>
            <a:noAutofit/>
          </a:bodyPr>
          <a:lstStyle/>
          <a:p>
            <a:r>
              <a:rPr lang="ru-RU" dirty="0" smtClean="0"/>
              <a:t>Введите заголовок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9144000" y="-25400"/>
            <a:ext cx="1930500" cy="51435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/>
          <a:lstStyle/>
          <a:p>
            <a:pPr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Используйте выделение+</a:t>
            </a:r>
            <a:r>
              <a:rPr lang="en-US" sz="1200" dirty="0">
                <a:solidFill>
                  <a:srgbClr val="3C3C3C"/>
                </a:solidFill>
              </a:rPr>
              <a:t>Tab</a:t>
            </a:r>
            <a:r>
              <a:rPr lang="ru-RU" sz="1200" dirty="0">
                <a:solidFill>
                  <a:srgbClr val="3C3C3C"/>
                </a:solidFill>
              </a:rPr>
              <a:t/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для смены</a:t>
            </a:r>
          </a:p>
          <a:p>
            <a:pPr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стилей текста.</a:t>
            </a:r>
          </a:p>
          <a:p>
            <a:pPr>
              <a:spcBef>
                <a:spcPts val="300"/>
              </a:spcBef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Для возврата</a:t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на предыдущий</a:t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уровень выделите строку и нажмите </a:t>
            </a:r>
            <a:r>
              <a:rPr lang="en-US" sz="1200" dirty="0">
                <a:solidFill>
                  <a:srgbClr val="3C3C3C"/>
                </a:solidFill>
              </a:rPr>
              <a:t>Shift+Tab.</a:t>
            </a:r>
            <a:endParaRPr lang="ru-RU" sz="1200" dirty="0">
              <a:solidFill>
                <a:srgbClr val="3C3C3C"/>
              </a:solidFill>
            </a:endParaRPr>
          </a:p>
          <a:p>
            <a:pPr>
              <a:spcBef>
                <a:spcPts val="1200"/>
              </a:spcBef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b="1" dirty="0">
                <a:solidFill>
                  <a:srgbClr val="3C3C3C"/>
                </a:solidFill>
              </a:rPr>
              <a:t>Первый уровень</a:t>
            </a:r>
          </a:p>
          <a:p>
            <a:pPr marL="269875" lvl="1" indent="-269875">
              <a:spcBef>
                <a:spcPts val="300"/>
              </a:spcBef>
              <a:buClr>
                <a:srgbClr val="004077"/>
              </a:buClr>
              <a:buSzPct val="100000"/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rgbClr val="3C3C3C"/>
                </a:solidFill>
              </a:rPr>
              <a:t>Второй уровень</a:t>
            </a:r>
          </a:p>
          <a:p>
            <a:pPr marL="541338" lvl="2" indent="-271463">
              <a:spcBef>
                <a:spcPts val="300"/>
              </a:spcBef>
              <a:buClr>
                <a:srgbClr val="0070BA"/>
              </a:buClr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rgbClr val="3C3C3C"/>
                </a:solidFill>
              </a:rPr>
              <a:t>Третий уровень</a:t>
            </a:r>
          </a:p>
        </p:txBody>
      </p:sp>
      <p:sp>
        <p:nvSpPr>
          <p:cNvPr id="10" name="Объект 4"/>
          <p:cNvSpPr>
            <a:spLocks noGrp="1"/>
          </p:cNvSpPr>
          <p:nvPr>
            <p:ph sz="quarter" idx="16"/>
          </p:nvPr>
        </p:nvSpPr>
        <p:spPr>
          <a:xfrm>
            <a:off x="287339" y="1268435"/>
            <a:ext cx="8560318" cy="24479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120355915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Два объекта и рисунок справ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 hasCustomPrompt="1"/>
          </p:nvPr>
        </p:nvSpPr>
        <p:spPr/>
        <p:txBody>
          <a:bodyPr>
            <a:noAutofit/>
          </a:bodyPr>
          <a:lstStyle/>
          <a:p>
            <a:r>
              <a:rPr lang="ru-RU" dirty="0" smtClean="0"/>
              <a:t>Введите заголовок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9144000" y="-25400"/>
            <a:ext cx="1930500" cy="51435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/>
          <a:lstStyle/>
          <a:p>
            <a:pPr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Используйте выделение+</a:t>
            </a:r>
            <a:r>
              <a:rPr lang="en-US" sz="1200" dirty="0">
                <a:solidFill>
                  <a:srgbClr val="3C3C3C"/>
                </a:solidFill>
              </a:rPr>
              <a:t>Tab</a:t>
            </a:r>
            <a:r>
              <a:rPr lang="ru-RU" sz="1200" dirty="0">
                <a:solidFill>
                  <a:srgbClr val="3C3C3C"/>
                </a:solidFill>
              </a:rPr>
              <a:t/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для смены</a:t>
            </a:r>
          </a:p>
          <a:p>
            <a:pPr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стилей текста.</a:t>
            </a:r>
          </a:p>
          <a:p>
            <a:pPr>
              <a:spcBef>
                <a:spcPts val="300"/>
              </a:spcBef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Для возврата</a:t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на предыдущий</a:t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уровень выделите строку и нажмите </a:t>
            </a:r>
            <a:r>
              <a:rPr lang="en-US" sz="1200" dirty="0">
                <a:solidFill>
                  <a:srgbClr val="3C3C3C"/>
                </a:solidFill>
              </a:rPr>
              <a:t>Shift+Tab.</a:t>
            </a:r>
            <a:endParaRPr lang="ru-RU" sz="1200" dirty="0">
              <a:solidFill>
                <a:srgbClr val="3C3C3C"/>
              </a:solidFill>
            </a:endParaRPr>
          </a:p>
          <a:p>
            <a:pPr>
              <a:spcBef>
                <a:spcPts val="1200"/>
              </a:spcBef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b="1" dirty="0">
                <a:solidFill>
                  <a:srgbClr val="3C3C3C"/>
                </a:solidFill>
              </a:rPr>
              <a:t>Первый уровень</a:t>
            </a:r>
          </a:p>
          <a:p>
            <a:pPr marL="269875" lvl="1" indent="-269875">
              <a:spcBef>
                <a:spcPts val="300"/>
              </a:spcBef>
              <a:buClr>
                <a:srgbClr val="004077"/>
              </a:buClr>
              <a:buSzPct val="100000"/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rgbClr val="3C3C3C"/>
                </a:solidFill>
              </a:rPr>
              <a:t>Второй уровень</a:t>
            </a:r>
          </a:p>
          <a:p>
            <a:pPr marL="541338" lvl="2" indent="-271463">
              <a:spcBef>
                <a:spcPts val="300"/>
              </a:spcBef>
              <a:buClr>
                <a:srgbClr val="0070BA"/>
              </a:buClr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rgbClr val="3C3C3C"/>
                </a:solidFill>
              </a:rPr>
              <a:t>Третий уровень</a:t>
            </a:r>
          </a:p>
        </p:txBody>
      </p:sp>
      <p:sp>
        <p:nvSpPr>
          <p:cNvPr id="13" name="Рисунок 5"/>
          <p:cNvSpPr>
            <a:spLocks noGrp="1"/>
          </p:cNvSpPr>
          <p:nvPr>
            <p:ph type="pic" sz="quarter" idx="11" hasCustomPrompt="1"/>
          </p:nvPr>
        </p:nvSpPr>
        <p:spPr>
          <a:xfrm>
            <a:off x="4679950" y="1268759"/>
            <a:ext cx="4176712" cy="5061600"/>
          </a:xfrm>
        </p:spPr>
        <p:txBody>
          <a:bodyPr vert="horz" lIns="0" tIns="0" rIns="0" bIns="0" rtlCol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 lang="ru-RU" b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lang="ru-RU" dirty="0" smtClean="0"/>
              <a:t>Вставьте рисунок</a:t>
            </a:r>
            <a:endParaRPr lang="ru-RU" dirty="0"/>
          </a:p>
        </p:txBody>
      </p:sp>
      <p:sp>
        <p:nvSpPr>
          <p:cNvPr id="14" name="Объект 3"/>
          <p:cNvSpPr>
            <a:spLocks noGrp="1"/>
          </p:cNvSpPr>
          <p:nvPr>
            <p:ph sz="quarter" idx="14"/>
          </p:nvPr>
        </p:nvSpPr>
        <p:spPr>
          <a:xfrm>
            <a:off x="287345" y="1268413"/>
            <a:ext cx="4176711" cy="244792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  <p:sp>
        <p:nvSpPr>
          <p:cNvPr id="15" name="Объект 3"/>
          <p:cNvSpPr>
            <a:spLocks noGrp="1"/>
          </p:cNvSpPr>
          <p:nvPr>
            <p:ph sz="quarter" idx="15"/>
          </p:nvPr>
        </p:nvSpPr>
        <p:spPr>
          <a:xfrm>
            <a:off x="287345" y="3897311"/>
            <a:ext cx="4176711" cy="244792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320285421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Два объекта и два рисунк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Рисунок 7"/>
          <p:cNvSpPr>
            <a:spLocks noGrp="1"/>
          </p:cNvSpPr>
          <p:nvPr>
            <p:ph type="pic" sz="quarter" idx="14" hasCustomPrompt="1"/>
          </p:nvPr>
        </p:nvSpPr>
        <p:spPr>
          <a:xfrm>
            <a:off x="4696857" y="1268781"/>
            <a:ext cx="4159807" cy="2376141"/>
          </a:xfrm>
        </p:spPr>
        <p:txBody>
          <a:bodyPr vert="horz" lIns="0" tIns="0" rIns="0" bIns="0" rtlCol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 lang="en-US" b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lang="ru-RU" dirty="0" smtClean="0"/>
              <a:t>Вставьте рисунок</a:t>
            </a:r>
          </a:p>
          <a:p>
            <a:pPr lvl="0"/>
            <a:endParaRPr lang="en-US" dirty="0"/>
          </a:p>
        </p:txBody>
      </p:sp>
      <p:sp>
        <p:nvSpPr>
          <p:cNvPr id="9" name="Рисунок 7"/>
          <p:cNvSpPr>
            <a:spLocks noGrp="1"/>
          </p:cNvSpPr>
          <p:nvPr>
            <p:ph type="pic" sz="quarter" idx="15" hasCustomPrompt="1"/>
          </p:nvPr>
        </p:nvSpPr>
        <p:spPr>
          <a:xfrm>
            <a:off x="4696857" y="3923099"/>
            <a:ext cx="4159807" cy="2406264"/>
          </a:xfrm>
        </p:spPr>
        <p:txBody>
          <a:bodyPr vert="horz" lIns="0" tIns="0" rIns="0" bIns="0" rtlCol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 lang="en-US" b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lang="ru-RU" dirty="0" smtClean="0"/>
              <a:t>Вставьте рисунок</a:t>
            </a:r>
          </a:p>
          <a:p>
            <a:pPr lvl="0"/>
            <a:endParaRPr lang="en-US" dirty="0" smtClean="0"/>
          </a:p>
          <a:p>
            <a:pPr lvl="0"/>
            <a:endParaRPr lang="en-US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 hasCustomPrompt="1"/>
          </p:nvPr>
        </p:nvSpPr>
        <p:spPr/>
        <p:txBody>
          <a:bodyPr>
            <a:noAutofit/>
          </a:bodyPr>
          <a:lstStyle/>
          <a:p>
            <a:r>
              <a:rPr lang="ru-RU" dirty="0" smtClean="0"/>
              <a:t>Введите заголовок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44000" y="-25400"/>
            <a:ext cx="1930500" cy="51435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/>
          <a:lstStyle/>
          <a:p>
            <a:pPr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Используйте выделение+</a:t>
            </a:r>
            <a:r>
              <a:rPr lang="en-US" sz="1200" dirty="0">
                <a:solidFill>
                  <a:srgbClr val="3C3C3C"/>
                </a:solidFill>
              </a:rPr>
              <a:t>Tab</a:t>
            </a:r>
            <a:r>
              <a:rPr lang="ru-RU" sz="1200" dirty="0">
                <a:solidFill>
                  <a:srgbClr val="3C3C3C"/>
                </a:solidFill>
              </a:rPr>
              <a:t/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для смены</a:t>
            </a:r>
          </a:p>
          <a:p>
            <a:pPr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стилей текста.</a:t>
            </a:r>
          </a:p>
          <a:p>
            <a:pPr>
              <a:spcBef>
                <a:spcPts val="300"/>
              </a:spcBef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Для возврата</a:t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на предыдущий</a:t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уровень выделите строку и нажмите </a:t>
            </a:r>
            <a:r>
              <a:rPr lang="en-US" sz="1200" dirty="0">
                <a:solidFill>
                  <a:srgbClr val="3C3C3C"/>
                </a:solidFill>
              </a:rPr>
              <a:t>Shift+Tab.</a:t>
            </a:r>
            <a:endParaRPr lang="ru-RU" sz="1200" dirty="0">
              <a:solidFill>
                <a:srgbClr val="3C3C3C"/>
              </a:solidFill>
            </a:endParaRPr>
          </a:p>
          <a:p>
            <a:pPr>
              <a:spcBef>
                <a:spcPts val="1200"/>
              </a:spcBef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b="1" dirty="0">
                <a:solidFill>
                  <a:srgbClr val="3C3C3C"/>
                </a:solidFill>
              </a:rPr>
              <a:t>Первый уровень</a:t>
            </a:r>
          </a:p>
          <a:p>
            <a:pPr marL="269875" lvl="1" indent="-269875">
              <a:spcBef>
                <a:spcPts val="300"/>
              </a:spcBef>
              <a:buClr>
                <a:srgbClr val="004077"/>
              </a:buClr>
              <a:buSzPct val="100000"/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rgbClr val="3C3C3C"/>
                </a:solidFill>
              </a:rPr>
              <a:t>Второй уровень</a:t>
            </a:r>
          </a:p>
          <a:p>
            <a:pPr marL="541338" lvl="2" indent="-271463">
              <a:spcBef>
                <a:spcPts val="300"/>
              </a:spcBef>
              <a:buClr>
                <a:srgbClr val="0070BA"/>
              </a:buClr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rgbClr val="3C3C3C"/>
                </a:solidFill>
              </a:rPr>
              <a:t>Третий уровень</a:t>
            </a:r>
          </a:p>
        </p:txBody>
      </p:sp>
      <p:sp>
        <p:nvSpPr>
          <p:cNvPr id="13" name="Объект 3"/>
          <p:cNvSpPr>
            <a:spLocks noGrp="1"/>
          </p:cNvSpPr>
          <p:nvPr>
            <p:ph sz="quarter" idx="16"/>
          </p:nvPr>
        </p:nvSpPr>
        <p:spPr>
          <a:xfrm>
            <a:off x="287345" y="1268413"/>
            <a:ext cx="4176711" cy="244792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  <p:sp>
        <p:nvSpPr>
          <p:cNvPr id="14" name="Объект 3"/>
          <p:cNvSpPr>
            <a:spLocks noGrp="1"/>
          </p:cNvSpPr>
          <p:nvPr>
            <p:ph sz="quarter" idx="17"/>
          </p:nvPr>
        </p:nvSpPr>
        <p:spPr>
          <a:xfrm>
            <a:off x="287345" y="3897311"/>
            <a:ext cx="4176711" cy="244792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15987661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Объект и два рисунк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Рисунок 7"/>
          <p:cNvSpPr>
            <a:spLocks noGrp="1"/>
          </p:cNvSpPr>
          <p:nvPr>
            <p:ph type="pic" sz="quarter" idx="14" hasCustomPrompt="1"/>
          </p:nvPr>
        </p:nvSpPr>
        <p:spPr>
          <a:xfrm>
            <a:off x="4696857" y="1268781"/>
            <a:ext cx="4159807" cy="2376141"/>
          </a:xfrm>
        </p:spPr>
        <p:txBody>
          <a:bodyPr vert="horz" lIns="0" tIns="0" rIns="0" bIns="0" rtlCol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 lang="en-US" b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lang="ru-RU" dirty="0" smtClean="0"/>
              <a:t>Вставьте рисунок</a:t>
            </a:r>
            <a:endParaRPr lang="en-US" dirty="0"/>
          </a:p>
        </p:txBody>
      </p:sp>
      <p:sp>
        <p:nvSpPr>
          <p:cNvPr id="9" name="Рисунок 7"/>
          <p:cNvSpPr>
            <a:spLocks noGrp="1"/>
          </p:cNvSpPr>
          <p:nvPr>
            <p:ph type="pic" sz="quarter" idx="15" hasCustomPrompt="1"/>
          </p:nvPr>
        </p:nvSpPr>
        <p:spPr>
          <a:xfrm>
            <a:off x="4696857" y="3923099"/>
            <a:ext cx="4159807" cy="2406264"/>
          </a:xfrm>
        </p:spPr>
        <p:txBody>
          <a:bodyPr vert="horz" lIns="0" tIns="0" rIns="0" bIns="0" rtlCol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 lang="en-US" b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lang="ru-RU" dirty="0" smtClean="0"/>
              <a:t>Вставьте рисунок</a:t>
            </a:r>
            <a:endParaRPr lang="en-US" dirty="0"/>
          </a:p>
        </p:txBody>
      </p:sp>
      <p:sp>
        <p:nvSpPr>
          <p:cNvPr id="6" name="Заголовок 5"/>
          <p:cNvSpPr>
            <a:spLocks noGrp="1"/>
          </p:cNvSpPr>
          <p:nvPr>
            <p:ph type="title" hasCustomPrompt="1"/>
          </p:nvPr>
        </p:nvSpPr>
        <p:spPr/>
        <p:txBody>
          <a:bodyPr>
            <a:noAutofit/>
          </a:bodyPr>
          <a:lstStyle/>
          <a:p>
            <a:r>
              <a:rPr lang="ru-RU" dirty="0" smtClean="0"/>
              <a:t>Введите заголовок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144000" y="-25400"/>
            <a:ext cx="1930500" cy="51435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/>
          <a:lstStyle/>
          <a:p>
            <a:pPr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Используйте выделение+</a:t>
            </a:r>
            <a:r>
              <a:rPr lang="en-US" sz="1200" dirty="0">
                <a:solidFill>
                  <a:srgbClr val="3C3C3C"/>
                </a:solidFill>
              </a:rPr>
              <a:t>Tab</a:t>
            </a:r>
            <a:r>
              <a:rPr lang="ru-RU" sz="1200" dirty="0">
                <a:solidFill>
                  <a:srgbClr val="3C3C3C"/>
                </a:solidFill>
              </a:rPr>
              <a:t/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для смены</a:t>
            </a:r>
          </a:p>
          <a:p>
            <a:pPr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стилей текста.</a:t>
            </a:r>
          </a:p>
          <a:p>
            <a:pPr>
              <a:spcBef>
                <a:spcPts val="300"/>
              </a:spcBef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Для возврата</a:t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на предыдущий</a:t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уровень выделите строку и нажмите </a:t>
            </a:r>
            <a:r>
              <a:rPr lang="en-US" sz="1200" dirty="0">
                <a:solidFill>
                  <a:srgbClr val="3C3C3C"/>
                </a:solidFill>
              </a:rPr>
              <a:t>Shift+Tab.</a:t>
            </a:r>
            <a:endParaRPr lang="ru-RU" sz="1200" dirty="0">
              <a:solidFill>
                <a:srgbClr val="3C3C3C"/>
              </a:solidFill>
            </a:endParaRPr>
          </a:p>
          <a:p>
            <a:pPr>
              <a:spcBef>
                <a:spcPts val="1200"/>
              </a:spcBef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b="1" dirty="0">
                <a:solidFill>
                  <a:srgbClr val="3C3C3C"/>
                </a:solidFill>
              </a:rPr>
              <a:t>Первый уровень</a:t>
            </a:r>
          </a:p>
          <a:p>
            <a:pPr marL="269875" lvl="1" indent="-269875">
              <a:spcBef>
                <a:spcPts val="300"/>
              </a:spcBef>
              <a:buClr>
                <a:srgbClr val="004077"/>
              </a:buClr>
              <a:buSzPct val="100000"/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rgbClr val="3C3C3C"/>
                </a:solidFill>
              </a:rPr>
              <a:t>Второй уровень</a:t>
            </a:r>
          </a:p>
          <a:p>
            <a:pPr marL="541338" lvl="2" indent="-271463">
              <a:spcBef>
                <a:spcPts val="300"/>
              </a:spcBef>
              <a:buClr>
                <a:srgbClr val="0070BA"/>
              </a:buClr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rgbClr val="3C3C3C"/>
                </a:solidFill>
              </a:rPr>
              <a:t>Третий уровень</a:t>
            </a:r>
          </a:p>
        </p:txBody>
      </p:sp>
      <p:sp>
        <p:nvSpPr>
          <p:cNvPr id="10" name="Объект 4"/>
          <p:cNvSpPr>
            <a:spLocks noGrp="1"/>
          </p:cNvSpPr>
          <p:nvPr>
            <p:ph sz="quarter" idx="16"/>
          </p:nvPr>
        </p:nvSpPr>
        <p:spPr>
          <a:xfrm>
            <a:off x="287338" y="1268415"/>
            <a:ext cx="4176712" cy="50768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14308218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Четыре рисунк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Рисунок 7"/>
          <p:cNvSpPr>
            <a:spLocks noGrp="1"/>
          </p:cNvSpPr>
          <p:nvPr>
            <p:ph type="pic" sz="quarter" idx="14" hasCustomPrompt="1"/>
          </p:nvPr>
        </p:nvSpPr>
        <p:spPr>
          <a:xfrm>
            <a:off x="4696857" y="1268781"/>
            <a:ext cx="4159807" cy="2376141"/>
          </a:xfrm>
        </p:spPr>
        <p:txBody>
          <a:bodyPr vert="horz" lIns="0" tIns="0" rIns="0" bIns="0" rtlCol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 lang="en-US" b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lang="ru-RU" dirty="0" smtClean="0"/>
              <a:t>Вставьте рисунок</a:t>
            </a:r>
            <a:endParaRPr lang="en-US" dirty="0"/>
          </a:p>
        </p:txBody>
      </p:sp>
      <p:sp>
        <p:nvSpPr>
          <p:cNvPr id="9" name="Рисунок 7"/>
          <p:cNvSpPr>
            <a:spLocks noGrp="1"/>
          </p:cNvSpPr>
          <p:nvPr>
            <p:ph type="pic" sz="quarter" idx="15" hasCustomPrompt="1"/>
          </p:nvPr>
        </p:nvSpPr>
        <p:spPr>
          <a:xfrm>
            <a:off x="4696857" y="3923099"/>
            <a:ext cx="4159807" cy="2406264"/>
          </a:xfrm>
        </p:spPr>
        <p:txBody>
          <a:bodyPr vert="horz" lIns="0" tIns="0" rIns="0" bIns="0" rtlCol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 lang="en-US" b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lang="ru-RU" dirty="0" smtClean="0"/>
              <a:t>Вставьте рисунок</a:t>
            </a:r>
            <a:endParaRPr lang="en-US" dirty="0"/>
          </a:p>
        </p:txBody>
      </p:sp>
      <p:sp>
        <p:nvSpPr>
          <p:cNvPr id="7" name="Рисунок 7"/>
          <p:cNvSpPr>
            <a:spLocks noGrp="1"/>
          </p:cNvSpPr>
          <p:nvPr>
            <p:ph type="pic" sz="quarter" idx="16" hasCustomPrompt="1"/>
          </p:nvPr>
        </p:nvSpPr>
        <p:spPr>
          <a:xfrm>
            <a:off x="287338" y="1268781"/>
            <a:ext cx="4161118" cy="2376141"/>
          </a:xfrm>
        </p:spPr>
        <p:txBody>
          <a:bodyPr vert="horz" lIns="0" tIns="0" rIns="0" bIns="0" rtlCol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 lang="en-US" b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lang="ru-RU" dirty="0" smtClean="0"/>
              <a:t>Вставьте рисунок</a:t>
            </a:r>
            <a:endParaRPr lang="en-US" dirty="0"/>
          </a:p>
        </p:txBody>
      </p:sp>
      <p:sp>
        <p:nvSpPr>
          <p:cNvPr id="10" name="Рисунок 7"/>
          <p:cNvSpPr>
            <a:spLocks noGrp="1"/>
          </p:cNvSpPr>
          <p:nvPr>
            <p:ph type="pic" sz="quarter" idx="17" hasCustomPrompt="1"/>
          </p:nvPr>
        </p:nvSpPr>
        <p:spPr>
          <a:xfrm>
            <a:off x="287338" y="3923099"/>
            <a:ext cx="4161118" cy="2406264"/>
          </a:xfrm>
        </p:spPr>
        <p:txBody>
          <a:bodyPr vert="horz" lIns="0" tIns="0" rIns="0" bIns="0" rtlCol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 lang="en-US" b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lang="ru-RU" dirty="0" smtClean="0"/>
              <a:t>Вставьте рисунок</a:t>
            </a:r>
            <a:endParaRPr lang="en-US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 hasCustomPrompt="1"/>
          </p:nvPr>
        </p:nvSpPr>
        <p:spPr/>
        <p:txBody>
          <a:bodyPr>
            <a:noAutofit/>
          </a:bodyPr>
          <a:lstStyle/>
          <a:p>
            <a:r>
              <a:rPr lang="ru-RU" dirty="0" smtClean="0"/>
              <a:t>Введите заголовок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563232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Объект и пять дополнени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>
            <a:noAutofit/>
          </a:bodyPr>
          <a:lstStyle/>
          <a:p>
            <a:r>
              <a:rPr lang="ru-RU" dirty="0" smtClean="0"/>
              <a:t>Введите заголовок</a:t>
            </a:r>
            <a:endParaRPr lang="ru-RU" dirty="0"/>
          </a:p>
        </p:txBody>
      </p:sp>
      <p:sp>
        <p:nvSpPr>
          <p:cNvPr id="12" name="Rectangle 11"/>
          <p:cNvSpPr/>
          <p:nvPr/>
        </p:nvSpPr>
        <p:spPr>
          <a:xfrm>
            <a:off x="9144000" y="-25400"/>
            <a:ext cx="1930500" cy="51435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/>
          <a:lstStyle/>
          <a:p>
            <a:pPr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Используйте выделение+</a:t>
            </a:r>
            <a:r>
              <a:rPr lang="en-US" sz="1200" dirty="0">
                <a:solidFill>
                  <a:srgbClr val="3C3C3C"/>
                </a:solidFill>
              </a:rPr>
              <a:t>Tab</a:t>
            </a:r>
            <a:r>
              <a:rPr lang="ru-RU" sz="1200" dirty="0">
                <a:solidFill>
                  <a:srgbClr val="3C3C3C"/>
                </a:solidFill>
              </a:rPr>
              <a:t/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для смены</a:t>
            </a:r>
          </a:p>
          <a:p>
            <a:pPr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стилей текста.</a:t>
            </a:r>
          </a:p>
          <a:p>
            <a:pPr>
              <a:spcBef>
                <a:spcPts val="300"/>
              </a:spcBef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Для возврата</a:t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на предыдущий</a:t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уровень выделите строку и нажмите </a:t>
            </a:r>
            <a:r>
              <a:rPr lang="en-US" sz="1200" dirty="0">
                <a:solidFill>
                  <a:srgbClr val="3C3C3C"/>
                </a:solidFill>
              </a:rPr>
              <a:t>Shift+Tab.</a:t>
            </a:r>
            <a:endParaRPr lang="ru-RU" sz="1200" dirty="0">
              <a:solidFill>
                <a:srgbClr val="3C3C3C"/>
              </a:solidFill>
            </a:endParaRPr>
          </a:p>
          <a:p>
            <a:pPr>
              <a:spcBef>
                <a:spcPts val="1200"/>
              </a:spcBef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b="1" dirty="0">
                <a:solidFill>
                  <a:srgbClr val="3C3C3C"/>
                </a:solidFill>
              </a:rPr>
              <a:t>Первый уровень</a:t>
            </a:r>
          </a:p>
          <a:p>
            <a:pPr marL="269875" lvl="1" indent="-269875">
              <a:spcBef>
                <a:spcPts val="300"/>
              </a:spcBef>
              <a:buClr>
                <a:srgbClr val="004077"/>
              </a:buClr>
              <a:buSzPct val="100000"/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rgbClr val="3C3C3C"/>
                </a:solidFill>
              </a:rPr>
              <a:t>Второй уровень</a:t>
            </a:r>
          </a:p>
          <a:p>
            <a:pPr marL="541338" lvl="2" indent="-271463">
              <a:spcBef>
                <a:spcPts val="300"/>
              </a:spcBef>
              <a:buClr>
                <a:srgbClr val="0070BA"/>
              </a:buClr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rgbClr val="3C3C3C"/>
                </a:solidFill>
              </a:rPr>
              <a:t>Третий уровень</a:t>
            </a:r>
          </a:p>
        </p:txBody>
      </p:sp>
      <p:sp>
        <p:nvSpPr>
          <p:cNvPr id="14" name="Объект 4"/>
          <p:cNvSpPr>
            <a:spLocks noGrp="1"/>
          </p:cNvSpPr>
          <p:nvPr>
            <p:ph sz="quarter" idx="17"/>
          </p:nvPr>
        </p:nvSpPr>
        <p:spPr>
          <a:xfrm>
            <a:off x="287337" y="1268414"/>
            <a:ext cx="5653087" cy="33131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  <p:sp>
        <p:nvSpPr>
          <p:cNvPr id="16" name="Объект 3"/>
          <p:cNvSpPr>
            <a:spLocks noGrp="1"/>
          </p:cNvSpPr>
          <p:nvPr>
            <p:ph sz="quarter" idx="18"/>
          </p:nvPr>
        </p:nvSpPr>
        <p:spPr>
          <a:xfrm>
            <a:off x="6156326" y="1272660"/>
            <a:ext cx="2700338" cy="15128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  <p:sp>
        <p:nvSpPr>
          <p:cNvPr id="18" name="Объект 3"/>
          <p:cNvSpPr>
            <a:spLocks noGrp="1"/>
          </p:cNvSpPr>
          <p:nvPr>
            <p:ph sz="quarter" idx="19"/>
          </p:nvPr>
        </p:nvSpPr>
        <p:spPr>
          <a:xfrm>
            <a:off x="6156326" y="4809671"/>
            <a:ext cx="2700338" cy="15128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  <p:sp>
        <p:nvSpPr>
          <p:cNvPr id="19" name="Объект 3"/>
          <p:cNvSpPr>
            <a:spLocks noGrp="1"/>
          </p:cNvSpPr>
          <p:nvPr>
            <p:ph sz="quarter" idx="20"/>
          </p:nvPr>
        </p:nvSpPr>
        <p:spPr>
          <a:xfrm>
            <a:off x="6156326" y="3041166"/>
            <a:ext cx="2700338" cy="15128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  <p:sp>
        <p:nvSpPr>
          <p:cNvPr id="20" name="Объект 3"/>
          <p:cNvSpPr>
            <a:spLocks noGrp="1"/>
          </p:cNvSpPr>
          <p:nvPr>
            <p:ph sz="quarter" idx="21"/>
          </p:nvPr>
        </p:nvSpPr>
        <p:spPr>
          <a:xfrm>
            <a:off x="3221831" y="4809671"/>
            <a:ext cx="2700338" cy="15128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  <p:sp>
        <p:nvSpPr>
          <p:cNvPr id="21" name="Объект 3"/>
          <p:cNvSpPr>
            <a:spLocks noGrp="1"/>
          </p:cNvSpPr>
          <p:nvPr>
            <p:ph sz="quarter" idx="22"/>
          </p:nvPr>
        </p:nvSpPr>
        <p:spPr>
          <a:xfrm>
            <a:off x="287338" y="4809671"/>
            <a:ext cx="2700338" cy="15128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2802077443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Три объекта и рисунок сниз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287348" y="188644"/>
            <a:ext cx="8569325" cy="610499"/>
          </a:xfrm>
        </p:spPr>
        <p:txBody>
          <a:bodyPr>
            <a:noAutofit/>
          </a:bodyPr>
          <a:lstStyle/>
          <a:p>
            <a:r>
              <a:rPr lang="ru-RU" dirty="0" smtClean="0"/>
              <a:t>Введите заголовок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1" hasCustomPrompt="1"/>
          </p:nvPr>
        </p:nvSpPr>
        <p:spPr>
          <a:xfrm>
            <a:off x="287337" y="1241223"/>
            <a:ext cx="2700336" cy="36000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spcBef>
                <a:spcPts val="0"/>
              </a:spcBef>
              <a:defRPr b="1"/>
            </a:lvl1pPr>
          </a:lstStyle>
          <a:p>
            <a:pPr lvl="0"/>
            <a:r>
              <a:rPr lang="ru-RU" dirty="0" smtClean="0"/>
              <a:t>Введите заголовок</a:t>
            </a:r>
          </a:p>
        </p:txBody>
      </p:sp>
      <p:sp>
        <p:nvSpPr>
          <p:cNvPr id="9" name="Текст 8"/>
          <p:cNvSpPr>
            <a:spLocks noGrp="1"/>
          </p:cNvSpPr>
          <p:nvPr>
            <p:ph type="body" sz="quarter" idx="12" hasCustomPrompt="1"/>
          </p:nvPr>
        </p:nvSpPr>
        <p:spPr>
          <a:xfrm>
            <a:off x="3231621" y="1241223"/>
            <a:ext cx="2700336" cy="36000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spcBef>
                <a:spcPts val="0"/>
              </a:spcBef>
              <a:defRPr b="1"/>
            </a:lvl1pPr>
          </a:lstStyle>
          <a:p>
            <a:pPr lvl="0"/>
            <a:r>
              <a:rPr lang="ru-RU" dirty="0" smtClean="0"/>
              <a:t>Введите заголовок</a:t>
            </a:r>
          </a:p>
        </p:txBody>
      </p:sp>
      <p:sp>
        <p:nvSpPr>
          <p:cNvPr id="11" name="Текст 10"/>
          <p:cNvSpPr>
            <a:spLocks noGrp="1"/>
          </p:cNvSpPr>
          <p:nvPr>
            <p:ph type="body" sz="quarter" idx="13" hasCustomPrompt="1"/>
          </p:nvPr>
        </p:nvSpPr>
        <p:spPr>
          <a:xfrm>
            <a:off x="6156337" y="1241223"/>
            <a:ext cx="2700337" cy="36000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spcBef>
                <a:spcPts val="0"/>
              </a:spcBef>
              <a:defRPr b="1"/>
            </a:lvl1pPr>
          </a:lstStyle>
          <a:p>
            <a:pPr lvl="0"/>
            <a:r>
              <a:rPr lang="ru-RU" dirty="0" smtClean="0"/>
              <a:t>Введите заголовок</a:t>
            </a: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287336" y="1679949"/>
            <a:ext cx="2700000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3231620" y="1679949"/>
            <a:ext cx="2700000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6156325" y="1679949"/>
            <a:ext cx="2700151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Рисунок 18"/>
          <p:cNvSpPr>
            <a:spLocks noGrp="1"/>
          </p:cNvSpPr>
          <p:nvPr>
            <p:ph type="pic" sz="quarter" idx="14" hasCustomPrompt="1"/>
          </p:nvPr>
        </p:nvSpPr>
        <p:spPr>
          <a:xfrm>
            <a:off x="287349" y="3933825"/>
            <a:ext cx="8569325" cy="2395538"/>
          </a:xfrm>
        </p:spPr>
        <p:txBody>
          <a:bodyPr vert="horz" lIns="0" tIns="0" rIns="0" bIns="0" rtlCol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 lang="ru-RU" b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lang="ru-RU" dirty="0" smtClean="0"/>
              <a:t>Вставьте рисунок</a:t>
            </a:r>
            <a:endParaRPr lang="ru-RU" dirty="0"/>
          </a:p>
        </p:txBody>
      </p:sp>
      <p:sp>
        <p:nvSpPr>
          <p:cNvPr id="21" name="Объект 20"/>
          <p:cNvSpPr>
            <a:spLocks noGrp="1"/>
          </p:cNvSpPr>
          <p:nvPr>
            <p:ph sz="quarter" idx="15" hasCustomPrompt="1"/>
          </p:nvPr>
        </p:nvSpPr>
        <p:spPr>
          <a:xfrm>
            <a:off x="287337" y="1726577"/>
            <a:ext cx="2700336" cy="1979775"/>
          </a:xfrm>
        </p:spPr>
        <p:txBody>
          <a:bodyPr>
            <a:noAutofit/>
          </a:bodyPr>
          <a:lstStyle>
            <a:lvl1pPr>
              <a:spcBef>
                <a:spcPts val="0"/>
              </a:spcBef>
              <a:buFont typeface="Wingdings" pitchFamily="2" charset="2"/>
              <a:defRPr b="0"/>
            </a:lvl1pPr>
          </a:lstStyle>
          <a:p>
            <a:pPr lvl="0">
              <a:spcBef>
                <a:spcPts val="0"/>
              </a:spcBef>
              <a:buFont typeface="Wingdings" pitchFamily="2" charset="2"/>
            </a:pPr>
            <a:r>
              <a:rPr lang="ru-RU" dirty="0" smtClean="0"/>
              <a:t>Введите текст или вставьте объект</a:t>
            </a:r>
          </a:p>
        </p:txBody>
      </p:sp>
      <p:sp>
        <p:nvSpPr>
          <p:cNvPr id="23" name="Объект 22"/>
          <p:cNvSpPr>
            <a:spLocks noGrp="1"/>
          </p:cNvSpPr>
          <p:nvPr>
            <p:ph sz="quarter" idx="16" hasCustomPrompt="1"/>
          </p:nvPr>
        </p:nvSpPr>
        <p:spPr>
          <a:xfrm>
            <a:off x="3231632" y="1726555"/>
            <a:ext cx="2700337" cy="1979874"/>
          </a:xfrm>
        </p:spPr>
        <p:txBody>
          <a:bodyPr>
            <a:noAutofit/>
          </a:bodyPr>
          <a:lstStyle>
            <a:lvl1pPr>
              <a:spcBef>
                <a:spcPts val="0"/>
              </a:spcBef>
              <a:buFont typeface="Wingdings" pitchFamily="2" charset="2"/>
              <a:defRPr b="0"/>
            </a:lvl1pPr>
          </a:lstStyle>
          <a:p>
            <a:pPr lvl="0">
              <a:spcBef>
                <a:spcPts val="0"/>
              </a:spcBef>
              <a:buFont typeface="Wingdings" pitchFamily="2" charset="2"/>
            </a:pPr>
            <a:r>
              <a:rPr lang="ru-RU" dirty="0" smtClean="0"/>
              <a:t>Введите текст или вставьте объект</a:t>
            </a:r>
          </a:p>
        </p:txBody>
      </p:sp>
      <p:sp>
        <p:nvSpPr>
          <p:cNvPr id="25" name="Объект 24"/>
          <p:cNvSpPr>
            <a:spLocks noGrp="1"/>
          </p:cNvSpPr>
          <p:nvPr>
            <p:ph sz="quarter" idx="17" hasCustomPrompt="1"/>
          </p:nvPr>
        </p:nvSpPr>
        <p:spPr>
          <a:xfrm>
            <a:off x="6156325" y="1726555"/>
            <a:ext cx="2700000" cy="1979874"/>
          </a:xfrm>
        </p:spPr>
        <p:txBody>
          <a:bodyPr>
            <a:noAutofit/>
          </a:bodyPr>
          <a:lstStyle>
            <a:lvl1pPr>
              <a:spcBef>
                <a:spcPts val="0"/>
              </a:spcBef>
              <a:buFont typeface="Wingdings" pitchFamily="2" charset="2"/>
              <a:defRPr b="0"/>
            </a:lvl1pPr>
          </a:lstStyle>
          <a:p>
            <a:pPr lvl="0">
              <a:spcBef>
                <a:spcPts val="0"/>
              </a:spcBef>
              <a:buFont typeface="Wingdings" pitchFamily="2" charset="2"/>
            </a:pPr>
            <a:r>
              <a:rPr lang="ru-RU" dirty="0" smtClean="0"/>
              <a:t>Введите текст или вставьте объект</a:t>
            </a:r>
          </a:p>
        </p:txBody>
      </p:sp>
      <p:sp>
        <p:nvSpPr>
          <p:cNvPr id="14" name="Rectangle 13"/>
          <p:cNvSpPr/>
          <p:nvPr/>
        </p:nvSpPr>
        <p:spPr>
          <a:xfrm>
            <a:off x="9144000" y="-25400"/>
            <a:ext cx="1930500" cy="51435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/>
          <a:lstStyle/>
          <a:p>
            <a:pPr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Используйте выделение+</a:t>
            </a:r>
            <a:r>
              <a:rPr lang="en-US" sz="1200" dirty="0">
                <a:solidFill>
                  <a:srgbClr val="3C3C3C"/>
                </a:solidFill>
              </a:rPr>
              <a:t>Tab</a:t>
            </a:r>
            <a:r>
              <a:rPr lang="ru-RU" sz="1200" dirty="0">
                <a:solidFill>
                  <a:srgbClr val="3C3C3C"/>
                </a:solidFill>
              </a:rPr>
              <a:t/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для смены</a:t>
            </a:r>
          </a:p>
          <a:p>
            <a:pPr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стилей текста.</a:t>
            </a:r>
          </a:p>
          <a:p>
            <a:pPr>
              <a:spcBef>
                <a:spcPts val="300"/>
              </a:spcBef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Для возврата</a:t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на предыдущий</a:t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уровень выделите строку и нажмите </a:t>
            </a:r>
            <a:r>
              <a:rPr lang="en-US" sz="1200" dirty="0">
                <a:solidFill>
                  <a:srgbClr val="3C3C3C"/>
                </a:solidFill>
              </a:rPr>
              <a:t>Shift+Tab.</a:t>
            </a:r>
            <a:endParaRPr lang="ru-RU" sz="1200" dirty="0">
              <a:solidFill>
                <a:srgbClr val="3C3C3C"/>
              </a:solidFill>
            </a:endParaRPr>
          </a:p>
          <a:p>
            <a:pPr>
              <a:spcBef>
                <a:spcPts val="1200"/>
              </a:spcBef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b="1" dirty="0">
                <a:solidFill>
                  <a:srgbClr val="3C3C3C"/>
                </a:solidFill>
              </a:rPr>
              <a:t>Первый уровень</a:t>
            </a:r>
          </a:p>
          <a:p>
            <a:pPr marL="269875" lvl="1" indent="-269875">
              <a:spcBef>
                <a:spcPts val="300"/>
              </a:spcBef>
              <a:buClr>
                <a:srgbClr val="004077"/>
              </a:buClr>
              <a:buSzPct val="100000"/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rgbClr val="3C3C3C"/>
                </a:solidFill>
              </a:rPr>
              <a:t>Второй уровень</a:t>
            </a:r>
          </a:p>
          <a:p>
            <a:pPr marL="541338" lvl="2" indent="-271463">
              <a:spcBef>
                <a:spcPts val="300"/>
              </a:spcBef>
              <a:buClr>
                <a:srgbClr val="0070BA"/>
              </a:buClr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rgbClr val="3C3C3C"/>
                </a:solidFill>
              </a:rPr>
              <a:t>Третий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3650019115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Рисунок и 4 объекта справ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>
            <a:noAutofit/>
          </a:bodyPr>
          <a:lstStyle/>
          <a:p>
            <a:r>
              <a:rPr lang="ru-RU" dirty="0" smtClean="0"/>
              <a:t>Введите заголовок</a:t>
            </a:r>
            <a:endParaRPr lang="ru-RU" dirty="0"/>
          </a:p>
        </p:txBody>
      </p:sp>
      <p:sp>
        <p:nvSpPr>
          <p:cNvPr id="5" name="Рисунок 4"/>
          <p:cNvSpPr>
            <a:spLocks noGrp="1"/>
          </p:cNvSpPr>
          <p:nvPr>
            <p:ph type="pic" sz="quarter" idx="11" hasCustomPrompt="1"/>
          </p:nvPr>
        </p:nvSpPr>
        <p:spPr>
          <a:xfrm>
            <a:off x="287349" y="1241227"/>
            <a:ext cx="2700337" cy="5087159"/>
          </a:xfrm>
        </p:spPr>
        <p:txBody>
          <a:bodyPr vert="horz" lIns="0" tIns="0" rIns="0" bIns="0" rtlCol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 lang="ru-RU" b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lang="ru-RU" dirty="0" smtClean="0"/>
              <a:t>Вставьте рисунок</a:t>
            </a:r>
            <a:endParaRPr lang="ru-RU" dirty="0"/>
          </a:p>
        </p:txBody>
      </p:sp>
      <p:sp>
        <p:nvSpPr>
          <p:cNvPr id="7" name="Объект 6"/>
          <p:cNvSpPr>
            <a:spLocks noGrp="1"/>
          </p:cNvSpPr>
          <p:nvPr>
            <p:ph sz="quarter" idx="12" hasCustomPrompt="1"/>
          </p:nvPr>
        </p:nvSpPr>
        <p:spPr>
          <a:xfrm>
            <a:off x="3221038" y="1739255"/>
            <a:ext cx="2700000" cy="1908000"/>
          </a:xfrm>
        </p:spPr>
        <p:txBody>
          <a:bodyPr>
            <a:noAutofit/>
          </a:bodyPr>
          <a:lstStyle>
            <a:lvl1pPr>
              <a:spcBef>
                <a:spcPts val="0"/>
              </a:spcBef>
              <a:buFont typeface="Wingdings" pitchFamily="2" charset="2"/>
              <a:defRPr b="0"/>
            </a:lvl1pPr>
          </a:lstStyle>
          <a:p>
            <a:pPr lvl="0">
              <a:spcBef>
                <a:spcPts val="0"/>
              </a:spcBef>
              <a:buFont typeface="Wingdings" pitchFamily="2" charset="2"/>
            </a:pPr>
            <a:r>
              <a:rPr lang="ru-RU" dirty="0" smtClean="0"/>
              <a:t>Введите текст или вставьте объект</a:t>
            </a:r>
          </a:p>
        </p:txBody>
      </p:sp>
      <p:sp>
        <p:nvSpPr>
          <p:cNvPr id="9" name="Объект 8"/>
          <p:cNvSpPr>
            <a:spLocks noGrp="1"/>
          </p:cNvSpPr>
          <p:nvPr>
            <p:ph sz="quarter" idx="13" hasCustomPrompt="1"/>
          </p:nvPr>
        </p:nvSpPr>
        <p:spPr>
          <a:xfrm>
            <a:off x="6156325" y="1739255"/>
            <a:ext cx="2700000" cy="1908000"/>
          </a:xfrm>
        </p:spPr>
        <p:txBody>
          <a:bodyPr>
            <a:noAutofit/>
          </a:bodyPr>
          <a:lstStyle>
            <a:lvl1pPr>
              <a:spcBef>
                <a:spcPts val="0"/>
              </a:spcBef>
              <a:buFont typeface="Wingdings" pitchFamily="2" charset="2"/>
              <a:defRPr b="0"/>
            </a:lvl1pPr>
          </a:lstStyle>
          <a:p>
            <a:pPr lvl="0">
              <a:spcBef>
                <a:spcPts val="0"/>
              </a:spcBef>
              <a:buFont typeface="Wingdings" pitchFamily="2" charset="2"/>
            </a:pPr>
            <a:r>
              <a:rPr lang="ru-RU" dirty="0" smtClean="0"/>
              <a:t>Введите текст или вставьте объект</a:t>
            </a:r>
          </a:p>
        </p:txBody>
      </p:sp>
      <p:sp>
        <p:nvSpPr>
          <p:cNvPr id="11" name="Объект 10"/>
          <p:cNvSpPr>
            <a:spLocks noGrp="1"/>
          </p:cNvSpPr>
          <p:nvPr>
            <p:ph sz="quarter" idx="14" hasCustomPrompt="1"/>
          </p:nvPr>
        </p:nvSpPr>
        <p:spPr>
          <a:xfrm>
            <a:off x="3221038" y="4407372"/>
            <a:ext cx="2700000" cy="1908000"/>
          </a:xfrm>
        </p:spPr>
        <p:txBody>
          <a:bodyPr>
            <a:noAutofit/>
          </a:bodyPr>
          <a:lstStyle>
            <a:lvl1pPr>
              <a:spcBef>
                <a:spcPts val="0"/>
              </a:spcBef>
              <a:buFont typeface="Wingdings" pitchFamily="2" charset="2"/>
              <a:defRPr b="0"/>
            </a:lvl1pPr>
          </a:lstStyle>
          <a:p>
            <a:pPr lvl="0">
              <a:spcBef>
                <a:spcPts val="0"/>
              </a:spcBef>
              <a:buFont typeface="Wingdings" pitchFamily="2" charset="2"/>
            </a:pPr>
            <a:r>
              <a:rPr lang="ru-RU" dirty="0" smtClean="0"/>
              <a:t>Введите текст или вставьте объект</a:t>
            </a:r>
          </a:p>
        </p:txBody>
      </p:sp>
      <p:sp>
        <p:nvSpPr>
          <p:cNvPr id="13" name="Объект 12"/>
          <p:cNvSpPr>
            <a:spLocks noGrp="1"/>
          </p:cNvSpPr>
          <p:nvPr>
            <p:ph sz="quarter" idx="15" hasCustomPrompt="1"/>
          </p:nvPr>
        </p:nvSpPr>
        <p:spPr>
          <a:xfrm>
            <a:off x="6156325" y="4407372"/>
            <a:ext cx="2700000" cy="1908000"/>
          </a:xfrm>
        </p:spPr>
        <p:txBody>
          <a:bodyPr>
            <a:noAutofit/>
          </a:bodyPr>
          <a:lstStyle>
            <a:lvl1pPr>
              <a:spcBef>
                <a:spcPts val="0"/>
              </a:spcBef>
              <a:buFont typeface="Wingdings" pitchFamily="2" charset="2"/>
              <a:defRPr b="0"/>
            </a:lvl1pPr>
          </a:lstStyle>
          <a:p>
            <a:pPr lvl="0">
              <a:spcBef>
                <a:spcPts val="0"/>
              </a:spcBef>
              <a:buFont typeface="Wingdings" pitchFamily="2" charset="2"/>
            </a:pPr>
            <a:r>
              <a:rPr lang="ru-RU" dirty="0" smtClean="0"/>
              <a:t>Введите текст или вставьте объект</a:t>
            </a:r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6" hasCustomPrompt="1"/>
          </p:nvPr>
        </p:nvSpPr>
        <p:spPr>
          <a:xfrm>
            <a:off x="3222000" y="1253923"/>
            <a:ext cx="2700000" cy="36000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spcBef>
                <a:spcPts val="0"/>
              </a:spcBef>
              <a:defRPr/>
            </a:lvl1pPr>
          </a:lstStyle>
          <a:p>
            <a:pPr lvl="0"/>
            <a:r>
              <a:rPr lang="ru-RU" dirty="0" smtClean="0"/>
              <a:t>Введите заголовок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3221049" y="1692649"/>
            <a:ext cx="2700337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Текст 5"/>
          <p:cNvSpPr>
            <a:spLocks noGrp="1"/>
          </p:cNvSpPr>
          <p:nvPr>
            <p:ph type="body" sz="quarter" idx="17" hasCustomPrompt="1"/>
          </p:nvPr>
        </p:nvSpPr>
        <p:spPr>
          <a:xfrm>
            <a:off x="6156325" y="1253923"/>
            <a:ext cx="2700000" cy="36000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spcBef>
                <a:spcPts val="0"/>
              </a:spcBef>
              <a:defRPr/>
            </a:lvl1pPr>
          </a:lstStyle>
          <a:p>
            <a:pPr lvl="0"/>
            <a:r>
              <a:rPr lang="ru-RU" dirty="0" smtClean="0"/>
              <a:t>Введите заголовок</a:t>
            </a: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6155363" y="1692649"/>
            <a:ext cx="2700337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Текст 5"/>
          <p:cNvSpPr>
            <a:spLocks noGrp="1"/>
          </p:cNvSpPr>
          <p:nvPr>
            <p:ph type="body" sz="quarter" idx="18" hasCustomPrompt="1"/>
          </p:nvPr>
        </p:nvSpPr>
        <p:spPr>
          <a:xfrm>
            <a:off x="3221038" y="3922040"/>
            <a:ext cx="2700000" cy="36000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spcBef>
                <a:spcPts val="0"/>
              </a:spcBef>
              <a:defRPr/>
            </a:lvl1pPr>
          </a:lstStyle>
          <a:p>
            <a:pPr lvl="0"/>
            <a:r>
              <a:rPr lang="ru-RU" dirty="0" smtClean="0"/>
              <a:t>Введите заголовок</a:t>
            </a:r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>
            <a:off x="3220087" y="4360766"/>
            <a:ext cx="2700337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Текст 5"/>
          <p:cNvSpPr>
            <a:spLocks noGrp="1"/>
          </p:cNvSpPr>
          <p:nvPr>
            <p:ph type="body" sz="quarter" idx="19" hasCustomPrompt="1"/>
          </p:nvPr>
        </p:nvSpPr>
        <p:spPr>
          <a:xfrm>
            <a:off x="6156663" y="3922040"/>
            <a:ext cx="2700000" cy="36000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spcBef>
                <a:spcPts val="0"/>
              </a:spcBef>
              <a:defRPr/>
            </a:lvl1pPr>
          </a:lstStyle>
          <a:p>
            <a:pPr lvl="0"/>
            <a:r>
              <a:rPr lang="ru-RU" dirty="0" smtClean="0"/>
              <a:t>Введите заголовок</a:t>
            </a:r>
          </a:p>
        </p:txBody>
      </p:sp>
      <p:cxnSp>
        <p:nvCxnSpPr>
          <p:cNvPr id="19" name="Прямая соединительная линия 18"/>
          <p:cNvCxnSpPr/>
          <p:nvPr/>
        </p:nvCxnSpPr>
        <p:spPr>
          <a:xfrm>
            <a:off x="6155712" y="4360766"/>
            <a:ext cx="2700337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9144000" y="-25400"/>
            <a:ext cx="1930500" cy="51435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/>
          <a:lstStyle/>
          <a:p>
            <a:pPr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Используйте выделение+</a:t>
            </a:r>
            <a:r>
              <a:rPr lang="en-US" sz="1200" dirty="0">
                <a:solidFill>
                  <a:srgbClr val="3C3C3C"/>
                </a:solidFill>
              </a:rPr>
              <a:t>Tab</a:t>
            </a:r>
            <a:r>
              <a:rPr lang="ru-RU" sz="1200" dirty="0">
                <a:solidFill>
                  <a:srgbClr val="3C3C3C"/>
                </a:solidFill>
              </a:rPr>
              <a:t/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для смены</a:t>
            </a:r>
          </a:p>
          <a:p>
            <a:pPr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стилей текста.</a:t>
            </a:r>
          </a:p>
          <a:p>
            <a:pPr>
              <a:spcBef>
                <a:spcPts val="300"/>
              </a:spcBef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Для возврата</a:t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на предыдущий</a:t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уровень выделите строку и нажмите </a:t>
            </a:r>
            <a:r>
              <a:rPr lang="en-US" sz="1200" dirty="0">
                <a:solidFill>
                  <a:srgbClr val="3C3C3C"/>
                </a:solidFill>
              </a:rPr>
              <a:t>Shift+Tab.</a:t>
            </a:r>
            <a:endParaRPr lang="ru-RU" sz="1200" dirty="0">
              <a:solidFill>
                <a:srgbClr val="3C3C3C"/>
              </a:solidFill>
            </a:endParaRPr>
          </a:p>
          <a:p>
            <a:pPr>
              <a:spcBef>
                <a:spcPts val="1200"/>
              </a:spcBef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b="1" dirty="0">
                <a:solidFill>
                  <a:srgbClr val="3C3C3C"/>
                </a:solidFill>
              </a:rPr>
              <a:t>Первый уровень</a:t>
            </a:r>
          </a:p>
          <a:p>
            <a:pPr marL="269875" lvl="1" indent="-269875">
              <a:spcBef>
                <a:spcPts val="300"/>
              </a:spcBef>
              <a:buClr>
                <a:srgbClr val="004077"/>
              </a:buClr>
              <a:buSzPct val="100000"/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rgbClr val="3C3C3C"/>
                </a:solidFill>
              </a:rPr>
              <a:t>Второй уровень</a:t>
            </a:r>
          </a:p>
          <a:p>
            <a:pPr marL="541338" lvl="2" indent="-271463">
              <a:spcBef>
                <a:spcPts val="300"/>
              </a:spcBef>
              <a:buClr>
                <a:srgbClr val="0070BA"/>
              </a:buClr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rgbClr val="3C3C3C"/>
                </a:solidFill>
              </a:rPr>
              <a:t>Третий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3453146137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3 рисунка и 3 блока текста сниз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>
            <a:noAutofit/>
          </a:bodyPr>
          <a:lstStyle/>
          <a:p>
            <a:r>
              <a:rPr lang="ru-RU" dirty="0" smtClean="0"/>
              <a:t>Введите заголовок</a:t>
            </a:r>
            <a:endParaRPr lang="ru-RU" dirty="0"/>
          </a:p>
        </p:txBody>
      </p:sp>
      <p:sp>
        <p:nvSpPr>
          <p:cNvPr id="5" name="Рисунок 4"/>
          <p:cNvSpPr>
            <a:spLocks noGrp="1"/>
          </p:cNvSpPr>
          <p:nvPr>
            <p:ph type="pic" sz="quarter" idx="11" hasCustomPrompt="1"/>
          </p:nvPr>
        </p:nvSpPr>
        <p:spPr>
          <a:xfrm>
            <a:off x="287349" y="1268412"/>
            <a:ext cx="2700337" cy="1548000"/>
          </a:xfrm>
        </p:spPr>
        <p:txBody>
          <a:bodyPr vert="horz" lIns="0" tIns="0" rIns="0" bIns="0" rtlCol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 lang="ru-RU" b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lang="ru-RU" dirty="0" smtClean="0"/>
              <a:t>Вставьте рисунок</a:t>
            </a:r>
            <a:endParaRPr lang="ru-RU" dirty="0"/>
          </a:p>
        </p:txBody>
      </p:sp>
      <p:sp>
        <p:nvSpPr>
          <p:cNvPr id="7" name="Рисунок 6"/>
          <p:cNvSpPr>
            <a:spLocks noGrp="1"/>
          </p:cNvSpPr>
          <p:nvPr>
            <p:ph type="pic" sz="quarter" idx="12" hasCustomPrompt="1"/>
          </p:nvPr>
        </p:nvSpPr>
        <p:spPr>
          <a:xfrm>
            <a:off x="3221049" y="1268412"/>
            <a:ext cx="2700337" cy="1548000"/>
          </a:xfrm>
        </p:spPr>
        <p:txBody>
          <a:bodyPr vert="horz" lIns="0" tIns="0" rIns="0" bIns="0" rtlCol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 lang="ru-RU" b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lang="ru-RU" dirty="0" smtClean="0"/>
              <a:t>Вставьте рисунок</a:t>
            </a:r>
            <a:endParaRPr lang="ru-RU" dirty="0"/>
          </a:p>
        </p:txBody>
      </p:sp>
      <p:sp>
        <p:nvSpPr>
          <p:cNvPr id="9" name="Рисунок 8"/>
          <p:cNvSpPr>
            <a:spLocks noGrp="1"/>
          </p:cNvSpPr>
          <p:nvPr>
            <p:ph type="pic" sz="quarter" idx="13" hasCustomPrompt="1"/>
          </p:nvPr>
        </p:nvSpPr>
        <p:spPr>
          <a:xfrm>
            <a:off x="6156325" y="1268412"/>
            <a:ext cx="2700338" cy="1548000"/>
          </a:xfrm>
        </p:spPr>
        <p:txBody>
          <a:bodyPr vert="horz" lIns="0" tIns="0" rIns="0" bIns="0" rtlCol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 lang="ru-RU" b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lang="ru-RU" dirty="0" smtClean="0"/>
              <a:t>Вставьте рисунок</a:t>
            </a:r>
          </a:p>
        </p:txBody>
      </p:sp>
      <p:sp>
        <p:nvSpPr>
          <p:cNvPr id="11" name="Текст 10"/>
          <p:cNvSpPr>
            <a:spLocks noGrp="1"/>
          </p:cNvSpPr>
          <p:nvPr>
            <p:ph type="body" sz="quarter" idx="14" hasCustomPrompt="1"/>
          </p:nvPr>
        </p:nvSpPr>
        <p:spPr>
          <a:xfrm>
            <a:off x="288142" y="3068960"/>
            <a:ext cx="2700337" cy="36000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spcBef>
                <a:spcPts val="0"/>
              </a:spcBef>
              <a:defRPr b="1" baseline="0"/>
            </a:lvl1pPr>
          </a:lstStyle>
          <a:p>
            <a:pPr lvl="0"/>
            <a:r>
              <a:rPr lang="ru-RU" dirty="0" smtClean="0"/>
              <a:t>Введите заголовок</a:t>
            </a:r>
          </a:p>
        </p:txBody>
      </p:sp>
      <p:sp>
        <p:nvSpPr>
          <p:cNvPr id="13" name="Текст 12"/>
          <p:cNvSpPr>
            <a:spLocks noGrp="1"/>
          </p:cNvSpPr>
          <p:nvPr>
            <p:ph type="body" sz="quarter" idx="15" hasCustomPrompt="1"/>
          </p:nvPr>
        </p:nvSpPr>
        <p:spPr>
          <a:xfrm>
            <a:off x="3221039" y="3068960"/>
            <a:ext cx="2701130" cy="36000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spcBef>
                <a:spcPts val="0"/>
              </a:spcBef>
              <a:defRPr b="1"/>
            </a:lvl1pPr>
          </a:lstStyle>
          <a:p>
            <a:pPr lvl="0"/>
            <a:r>
              <a:rPr lang="ru-RU" dirty="0" smtClean="0"/>
              <a:t>Введите заголовок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16" hasCustomPrompt="1"/>
          </p:nvPr>
        </p:nvSpPr>
        <p:spPr>
          <a:xfrm>
            <a:off x="6157118" y="3068960"/>
            <a:ext cx="2700338" cy="36000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spcBef>
                <a:spcPts val="0"/>
              </a:spcBef>
              <a:defRPr b="1"/>
            </a:lvl1pPr>
          </a:lstStyle>
          <a:p>
            <a:pPr lvl="0"/>
            <a:r>
              <a:rPr lang="ru-RU" dirty="0" smtClean="0"/>
              <a:t>Введите заголовок</a:t>
            </a:r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>
            <a:off x="287338" y="3507686"/>
            <a:ext cx="2700000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3221038" y="3507686"/>
            <a:ext cx="2700000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6156325" y="3507686"/>
            <a:ext cx="2700000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Объект 5"/>
          <p:cNvSpPr>
            <a:spLocks noGrp="1"/>
          </p:cNvSpPr>
          <p:nvPr>
            <p:ph sz="quarter" idx="20" hasCustomPrompt="1"/>
          </p:nvPr>
        </p:nvSpPr>
        <p:spPr>
          <a:xfrm>
            <a:off x="287348" y="3554292"/>
            <a:ext cx="2700337" cy="2790946"/>
          </a:xfrm>
        </p:spPr>
        <p:txBody>
          <a:bodyPr vert="horz" lIns="0" tIns="0" rIns="0" bIns="0" rtlCol="0">
            <a:noAutofit/>
          </a:bodyPr>
          <a:lstStyle>
            <a:lvl1pPr>
              <a:spcBef>
                <a:spcPts val="0"/>
              </a:spcBef>
              <a:buFont typeface="Wingdings" pitchFamily="2" charset="2"/>
              <a:defRPr lang="ru-RU" b="0" dirty="0" smtClean="0"/>
            </a:lvl1pPr>
          </a:lstStyle>
          <a:p>
            <a:pPr lvl="0">
              <a:spcBef>
                <a:spcPts val="0"/>
              </a:spcBef>
              <a:buFont typeface="Wingdings" pitchFamily="2" charset="2"/>
            </a:pPr>
            <a:r>
              <a:rPr lang="ru-RU" dirty="0" smtClean="0"/>
              <a:t>Введите текст или вставьте объект</a:t>
            </a:r>
          </a:p>
        </p:txBody>
      </p:sp>
      <p:sp>
        <p:nvSpPr>
          <p:cNvPr id="10" name="Объект 9"/>
          <p:cNvSpPr>
            <a:spLocks noGrp="1"/>
          </p:cNvSpPr>
          <p:nvPr>
            <p:ph sz="quarter" idx="21" hasCustomPrompt="1"/>
          </p:nvPr>
        </p:nvSpPr>
        <p:spPr>
          <a:xfrm>
            <a:off x="3221050" y="3554292"/>
            <a:ext cx="2700337" cy="2790946"/>
          </a:xfrm>
        </p:spPr>
        <p:txBody>
          <a:bodyPr>
            <a:noAutofit/>
          </a:bodyPr>
          <a:lstStyle>
            <a:lvl1pPr>
              <a:spcBef>
                <a:spcPts val="0"/>
              </a:spcBef>
              <a:buFont typeface="Wingdings" pitchFamily="2" charset="2"/>
              <a:defRPr b="0"/>
            </a:lvl1pPr>
          </a:lstStyle>
          <a:p>
            <a:pPr lvl="0">
              <a:spcBef>
                <a:spcPts val="0"/>
              </a:spcBef>
              <a:buFont typeface="Wingdings" pitchFamily="2" charset="2"/>
            </a:pPr>
            <a:r>
              <a:rPr lang="ru-RU" dirty="0" smtClean="0"/>
              <a:t>Введите текст или вставьте объект</a:t>
            </a:r>
          </a:p>
        </p:txBody>
      </p:sp>
      <p:sp>
        <p:nvSpPr>
          <p:cNvPr id="14" name="Объект 13"/>
          <p:cNvSpPr>
            <a:spLocks noGrp="1"/>
          </p:cNvSpPr>
          <p:nvPr>
            <p:ph sz="quarter" idx="22" hasCustomPrompt="1"/>
          </p:nvPr>
        </p:nvSpPr>
        <p:spPr>
          <a:xfrm>
            <a:off x="6157118" y="3554292"/>
            <a:ext cx="2700338" cy="2790946"/>
          </a:xfrm>
        </p:spPr>
        <p:txBody>
          <a:bodyPr>
            <a:noAutofit/>
          </a:bodyPr>
          <a:lstStyle>
            <a:lvl1pPr>
              <a:spcBef>
                <a:spcPts val="0"/>
              </a:spcBef>
              <a:buFont typeface="Wingdings" pitchFamily="2" charset="2"/>
              <a:defRPr b="0"/>
            </a:lvl1pPr>
          </a:lstStyle>
          <a:p>
            <a:pPr lvl="0">
              <a:spcBef>
                <a:spcPts val="0"/>
              </a:spcBef>
              <a:buFont typeface="Wingdings" pitchFamily="2" charset="2"/>
            </a:pPr>
            <a:r>
              <a:rPr lang="ru-RU" dirty="0" smtClean="0"/>
              <a:t>Введите текст или вставьте объект</a:t>
            </a:r>
          </a:p>
        </p:txBody>
      </p:sp>
      <p:sp>
        <p:nvSpPr>
          <p:cNvPr id="16" name="Rectangle 15"/>
          <p:cNvSpPr/>
          <p:nvPr/>
        </p:nvSpPr>
        <p:spPr>
          <a:xfrm>
            <a:off x="9144000" y="-25400"/>
            <a:ext cx="1930500" cy="51435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/>
          <a:lstStyle/>
          <a:p>
            <a:pPr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Используйте выделение+</a:t>
            </a:r>
            <a:r>
              <a:rPr lang="en-US" sz="1200" dirty="0">
                <a:solidFill>
                  <a:srgbClr val="3C3C3C"/>
                </a:solidFill>
              </a:rPr>
              <a:t>Tab</a:t>
            </a:r>
            <a:r>
              <a:rPr lang="ru-RU" sz="1200" dirty="0">
                <a:solidFill>
                  <a:srgbClr val="3C3C3C"/>
                </a:solidFill>
              </a:rPr>
              <a:t/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для смены</a:t>
            </a:r>
          </a:p>
          <a:p>
            <a:pPr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стилей текста.</a:t>
            </a:r>
          </a:p>
          <a:p>
            <a:pPr>
              <a:spcBef>
                <a:spcPts val="300"/>
              </a:spcBef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Для возврата</a:t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на предыдущий</a:t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уровень выделите строку и нажмите </a:t>
            </a:r>
            <a:r>
              <a:rPr lang="en-US" sz="1200" dirty="0">
                <a:solidFill>
                  <a:srgbClr val="3C3C3C"/>
                </a:solidFill>
              </a:rPr>
              <a:t>Shift+Tab.</a:t>
            </a:r>
            <a:endParaRPr lang="ru-RU" sz="1200" dirty="0">
              <a:solidFill>
                <a:srgbClr val="3C3C3C"/>
              </a:solidFill>
            </a:endParaRPr>
          </a:p>
          <a:p>
            <a:pPr>
              <a:spcBef>
                <a:spcPts val="1200"/>
              </a:spcBef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b="1" dirty="0">
                <a:solidFill>
                  <a:srgbClr val="3C3C3C"/>
                </a:solidFill>
              </a:rPr>
              <a:t>Первый уровень</a:t>
            </a:r>
          </a:p>
          <a:p>
            <a:pPr marL="269875" lvl="1" indent="-269875">
              <a:spcBef>
                <a:spcPts val="300"/>
              </a:spcBef>
              <a:buClr>
                <a:srgbClr val="004077"/>
              </a:buClr>
              <a:buSzPct val="100000"/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rgbClr val="3C3C3C"/>
                </a:solidFill>
              </a:rPr>
              <a:t>Второй уровень</a:t>
            </a:r>
          </a:p>
          <a:p>
            <a:pPr marL="541338" lvl="2" indent="-271463">
              <a:spcBef>
                <a:spcPts val="300"/>
              </a:spcBef>
              <a:buClr>
                <a:srgbClr val="0070BA"/>
              </a:buClr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rgbClr val="3C3C3C"/>
                </a:solidFill>
              </a:rPr>
              <a:t>Третий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2455302463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Рисун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>
            <a:noAutofit/>
          </a:bodyPr>
          <a:lstStyle>
            <a:lvl1pPr>
              <a:defRPr baseline="0"/>
            </a:lvl1pPr>
          </a:lstStyle>
          <a:p>
            <a:r>
              <a:rPr lang="ru-RU" dirty="0" smtClean="0"/>
              <a:t>Введите заголовок</a:t>
            </a:r>
            <a:endParaRPr lang="ru-RU" dirty="0"/>
          </a:p>
        </p:txBody>
      </p:sp>
      <p:sp>
        <p:nvSpPr>
          <p:cNvPr id="5" name="Рисунок 4"/>
          <p:cNvSpPr>
            <a:spLocks noGrp="1"/>
          </p:cNvSpPr>
          <p:nvPr>
            <p:ph type="pic" sz="quarter" idx="11" hasCustomPrompt="1"/>
          </p:nvPr>
        </p:nvSpPr>
        <p:spPr>
          <a:xfrm>
            <a:off x="287338" y="1268413"/>
            <a:ext cx="1980000" cy="1512887"/>
          </a:xfrm>
        </p:spPr>
        <p:txBody>
          <a:bodyPr vert="horz" lIns="0" tIns="0" rIns="0" bIns="0" rtlCol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 lang="ru-RU" b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lang="ru-RU" dirty="0" smtClean="0"/>
              <a:t>Вставьте рисунок</a:t>
            </a:r>
          </a:p>
          <a:p>
            <a:pPr lvl="0"/>
            <a:endParaRPr lang="en-US" dirty="0" smtClean="0"/>
          </a:p>
          <a:p>
            <a:pPr lvl="0"/>
            <a:endParaRPr lang="ru-RU" dirty="0"/>
          </a:p>
        </p:txBody>
      </p:sp>
      <p:sp>
        <p:nvSpPr>
          <p:cNvPr id="7" name="Rectangle 6"/>
          <p:cNvSpPr/>
          <p:nvPr/>
        </p:nvSpPr>
        <p:spPr>
          <a:xfrm>
            <a:off x="9144000" y="-25400"/>
            <a:ext cx="1930500" cy="51435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/>
          <a:lstStyle/>
          <a:p>
            <a:pPr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Используйте выделение+</a:t>
            </a:r>
            <a:r>
              <a:rPr lang="en-US" sz="1200" dirty="0">
                <a:solidFill>
                  <a:srgbClr val="3C3C3C"/>
                </a:solidFill>
              </a:rPr>
              <a:t>Tab</a:t>
            </a:r>
            <a:r>
              <a:rPr lang="ru-RU" sz="1200" dirty="0">
                <a:solidFill>
                  <a:srgbClr val="3C3C3C"/>
                </a:solidFill>
              </a:rPr>
              <a:t/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для смены</a:t>
            </a:r>
          </a:p>
          <a:p>
            <a:pPr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стилей текста.</a:t>
            </a:r>
          </a:p>
          <a:p>
            <a:pPr>
              <a:spcBef>
                <a:spcPts val="300"/>
              </a:spcBef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Для возврата</a:t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на предыдущий</a:t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уровень выделите строку и нажмите </a:t>
            </a:r>
            <a:r>
              <a:rPr lang="en-US" sz="1200" dirty="0">
                <a:solidFill>
                  <a:srgbClr val="3C3C3C"/>
                </a:solidFill>
              </a:rPr>
              <a:t>Shift+Tab.</a:t>
            </a:r>
            <a:endParaRPr lang="ru-RU" sz="1200" dirty="0">
              <a:solidFill>
                <a:srgbClr val="3C3C3C"/>
              </a:solidFill>
            </a:endParaRPr>
          </a:p>
          <a:p>
            <a:pPr>
              <a:spcBef>
                <a:spcPts val="1200"/>
              </a:spcBef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b="1" dirty="0">
                <a:solidFill>
                  <a:srgbClr val="3C3C3C"/>
                </a:solidFill>
              </a:rPr>
              <a:t>Первый уровень</a:t>
            </a:r>
          </a:p>
          <a:p>
            <a:pPr marL="269875" lvl="1" indent="-269875">
              <a:spcBef>
                <a:spcPts val="300"/>
              </a:spcBef>
              <a:buClr>
                <a:srgbClr val="004077"/>
              </a:buClr>
              <a:buSzPct val="100000"/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rgbClr val="3C3C3C"/>
                </a:solidFill>
              </a:rPr>
              <a:t>Второй уровень</a:t>
            </a:r>
          </a:p>
          <a:p>
            <a:pPr marL="541338" lvl="2" indent="-271463">
              <a:spcBef>
                <a:spcPts val="300"/>
              </a:spcBef>
              <a:buClr>
                <a:srgbClr val="0070BA"/>
              </a:buClr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rgbClr val="3C3C3C"/>
                </a:solidFill>
              </a:rPr>
              <a:t>Третий уровень</a:t>
            </a:r>
          </a:p>
        </p:txBody>
      </p:sp>
      <p:sp>
        <p:nvSpPr>
          <p:cNvPr id="9" name="Объект 4"/>
          <p:cNvSpPr>
            <a:spLocks noGrp="1"/>
          </p:cNvSpPr>
          <p:nvPr>
            <p:ph sz="quarter" idx="16"/>
          </p:nvPr>
        </p:nvSpPr>
        <p:spPr>
          <a:xfrm>
            <a:off x="2484440" y="1268415"/>
            <a:ext cx="6372225" cy="50768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  <p:sp>
        <p:nvSpPr>
          <p:cNvPr id="10" name="Объект 4"/>
          <p:cNvSpPr>
            <a:spLocks noGrp="1"/>
          </p:cNvSpPr>
          <p:nvPr>
            <p:ph sz="quarter" idx="17"/>
          </p:nvPr>
        </p:nvSpPr>
        <p:spPr>
          <a:xfrm>
            <a:off x="287349" y="3068639"/>
            <a:ext cx="2016125" cy="3276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4457749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7D6B2F58-8A3D-42EE-BA0C-CA8C4E737B8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288278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Рисунок и 3 блока текста справ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>
            <a:noAutofit/>
          </a:bodyPr>
          <a:lstStyle>
            <a:lvl1pPr>
              <a:defRPr/>
            </a:lvl1pPr>
          </a:lstStyle>
          <a:p>
            <a:r>
              <a:rPr lang="ru-RU" dirty="0" smtClean="0"/>
              <a:t>Введите заголовок</a:t>
            </a:r>
            <a:endParaRPr lang="ru-RU" dirty="0"/>
          </a:p>
        </p:txBody>
      </p:sp>
      <p:sp>
        <p:nvSpPr>
          <p:cNvPr id="5" name="Рисунок 4"/>
          <p:cNvSpPr>
            <a:spLocks noGrp="1"/>
          </p:cNvSpPr>
          <p:nvPr>
            <p:ph type="pic" sz="quarter" idx="11" hasCustomPrompt="1"/>
          </p:nvPr>
        </p:nvSpPr>
        <p:spPr>
          <a:xfrm>
            <a:off x="287349" y="1268413"/>
            <a:ext cx="2700337" cy="5060950"/>
          </a:xfrm>
        </p:spPr>
        <p:txBody>
          <a:bodyPr vert="horz" lIns="0" tIns="0" rIns="0" bIns="0" rtlCol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 lang="ru-RU" b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lang="ru-RU" dirty="0" smtClean="0"/>
              <a:t>Вставьте рисунок</a:t>
            </a:r>
          </a:p>
          <a:p>
            <a:pPr lvl="0"/>
            <a:endParaRPr lang="en-US" dirty="0" smtClean="0"/>
          </a:p>
          <a:p>
            <a:pPr lvl="0"/>
            <a:endParaRPr lang="ru-RU" dirty="0"/>
          </a:p>
        </p:txBody>
      </p:sp>
      <p:sp>
        <p:nvSpPr>
          <p:cNvPr id="8" name="Rectangle 7"/>
          <p:cNvSpPr/>
          <p:nvPr/>
        </p:nvSpPr>
        <p:spPr>
          <a:xfrm>
            <a:off x="9144000" y="-25400"/>
            <a:ext cx="1930500" cy="51435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/>
          <a:lstStyle/>
          <a:p>
            <a:pPr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Используйте выделение+</a:t>
            </a:r>
            <a:r>
              <a:rPr lang="en-US" sz="1200" dirty="0">
                <a:solidFill>
                  <a:srgbClr val="3C3C3C"/>
                </a:solidFill>
              </a:rPr>
              <a:t>Tab</a:t>
            </a:r>
            <a:r>
              <a:rPr lang="ru-RU" sz="1200" dirty="0">
                <a:solidFill>
                  <a:srgbClr val="3C3C3C"/>
                </a:solidFill>
              </a:rPr>
              <a:t/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для смены</a:t>
            </a:r>
          </a:p>
          <a:p>
            <a:pPr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стилей текста.</a:t>
            </a:r>
          </a:p>
          <a:p>
            <a:pPr>
              <a:spcBef>
                <a:spcPts val="300"/>
              </a:spcBef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Для возврата</a:t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на предыдущий</a:t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уровень выделите строку и нажмите </a:t>
            </a:r>
            <a:r>
              <a:rPr lang="en-US" sz="1200" dirty="0">
                <a:solidFill>
                  <a:srgbClr val="3C3C3C"/>
                </a:solidFill>
              </a:rPr>
              <a:t>Shift+Tab.</a:t>
            </a:r>
            <a:endParaRPr lang="ru-RU" sz="1200" dirty="0">
              <a:solidFill>
                <a:srgbClr val="3C3C3C"/>
              </a:solidFill>
            </a:endParaRPr>
          </a:p>
          <a:p>
            <a:pPr>
              <a:spcBef>
                <a:spcPts val="1200"/>
              </a:spcBef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b="1" dirty="0">
                <a:solidFill>
                  <a:srgbClr val="3C3C3C"/>
                </a:solidFill>
              </a:rPr>
              <a:t>Первый уровень</a:t>
            </a:r>
          </a:p>
          <a:p>
            <a:pPr marL="269875" lvl="1" indent="-269875">
              <a:spcBef>
                <a:spcPts val="300"/>
              </a:spcBef>
              <a:buClr>
                <a:srgbClr val="004077"/>
              </a:buClr>
              <a:buSzPct val="100000"/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rgbClr val="3C3C3C"/>
                </a:solidFill>
              </a:rPr>
              <a:t>Второй уровень</a:t>
            </a:r>
          </a:p>
          <a:p>
            <a:pPr marL="541338" lvl="2" indent="-271463">
              <a:spcBef>
                <a:spcPts val="300"/>
              </a:spcBef>
              <a:buClr>
                <a:srgbClr val="0070BA"/>
              </a:buClr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rgbClr val="3C3C3C"/>
                </a:solidFill>
              </a:rPr>
              <a:t>Третий уровень</a:t>
            </a:r>
          </a:p>
        </p:txBody>
      </p:sp>
      <p:sp>
        <p:nvSpPr>
          <p:cNvPr id="9" name="Объект 4"/>
          <p:cNvSpPr>
            <a:spLocks noGrp="1"/>
          </p:cNvSpPr>
          <p:nvPr>
            <p:ph sz="quarter" idx="18"/>
          </p:nvPr>
        </p:nvSpPr>
        <p:spPr>
          <a:xfrm>
            <a:off x="3240088" y="1268413"/>
            <a:ext cx="5616574" cy="15128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  <p:sp>
        <p:nvSpPr>
          <p:cNvPr id="11" name="Объект 4"/>
          <p:cNvSpPr>
            <a:spLocks noGrp="1"/>
          </p:cNvSpPr>
          <p:nvPr>
            <p:ph sz="quarter" idx="19"/>
          </p:nvPr>
        </p:nvSpPr>
        <p:spPr>
          <a:xfrm>
            <a:off x="3240088" y="3055146"/>
            <a:ext cx="5616574" cy="15128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  <p:sp>
        <p:nvSpPr>
          <p:cNvPr id="12" name="Объект 4"/>
          <p:cNvSpPr>
            <a:spLocks noGrp="1"/>
          </p:cNvSpPr>
          <p:nvPr>
            <p:ph sz="quarter" idx="20"/>
          </p:nvPr>
        </p:nvSpPr>
        <p:spPr>
          <a:xfrm>
            <a:off x="3240088" y="4841898"/>
            <a:ext cx="5616574" cy="15128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2683748744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Текст и 3 объекта сниз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ru-RU" dirty="0" smtClean="0"/>
              <a:t>Введите заголовок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2" hasCustomPrompt="1"/>
          </p:nvPr>
        </p:nvSpPr>
        <p:spPr>
          <a:xfrm>
            <a:off x="287349" y="3879772"/>
            <a:ext cx="2700337" cy="360000"/>
          </a:xfrm>
        </p:spPr>
        <p:txBody>
          <a:bodyPr anchor="b"/>
          <a:lstStyle>
            <a:lvl1pPr>
              <a:lnSpc>
                <a:spcPct val="90000"/>
              </a:lnSpc>
              <a:spcBef>
                <a:spcPts val="0"/>
              </a:spcBef>
              <a:defRPr b="1"/>
            </a:lvl1pPr>
          </a:lstStyle>
          <a:p>
            <a:pPr lvl="0"/>
            <a:r>
              <a:rPr lang="ru-RU" dirty="0" smtClean="0"/>
              <a:t>Введите заголовок</a:t>
            </a:r>
          </a:p>
        </p:txBody>
      </p:sp>
      <p:sp>
        <p:nvSpPr>
          <p:cNvPr id="9" name="Текст 8"/>
          <p:cNvSpPr>
            <a:spLocks noGrp="1"/>
          </p:cNvSpPr>
          <p:nvPr>
            <p:ph type="body" sz="quarter" idx="13" hasCustomPrompt="1"/>
          </p:nvPr>
        </p:nvSpPr>
        <p:spPr>
          <a:xfrm>
            <a:off x="3221049" y="3879772"/>
            <a:ext cx="2700337" cy="360000"/>
          </a:xfrm>
        </p:spPr>
        <p:txBody>
          <a:bodyPr anchor="b"/>
          <a:lstStyle>
            <a:lvl1pPr>
              <a:lnSpc>
                <a:spcPct val="90000"/>
              </a:lnSpc>
              <a:spcBef>
                <a:spcPts val="0"/>
              </a:spcBef>
              <a:defRPr b="1"/>
            </a:lvl1pPr>
          </a:lstStyle>
          <a:p>
            <a:pPr lvl="0"/>
            <a:r>
              <a:rPr lang="ru-RU" dirty="0" smtClean="0"/>
              <a:t>Введите заголовок</a:t>
            </a:r>
          </a:p>
        </p:txBody>
      </p:sp>
      <p:sp>
        <p:nvSpPr>
          <p:cNvPr id="11" name="Текст 10"/>
          <p:cNvSpPr>
            <a:spLocks noGrp="1"/>
          </p:cNvSpPr>
          <p:nvPr>
            <p:ph type="body" sz="quarter" idx="14" hasCustomPrompt="1"/>
          </p:nvPr>
        </p:nvSpPr>
        <p:spPr>
          <a:xfrm>
            <a:off x="6156325" y="3879772"/>
            <a:ext cx="2700338" cy="360000"/>
          </a:xfrm>
        </p:spPr>
        <p:txBody>
          <a:bodyPr anchor="b"/>
          <a:lstStyle>
            <a:lvl1pPr>
              <a:lnSpc>
                <a:spcPct val="90000"/>
              </a:lnSpc>
              <a:spcBef>
                <a:spcPts val="0"/>
              </a:spcBef>
              <a:defRPr b="1"/>
            </a:lvl1pPr>
          </a:lstStyle>
          <a:p>
            <a:pPr lvl="0"/>
            <a:r>
              <a:rPr lang="ru-RU" dirty="0" smtClean="0"/>
              <a:t>Введите заголовок</a:t>
            </a: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287349" y="4318498"/>
            <a:ext cx="2700337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3221049" y="4318498"/>
            <a:ext cx="2700337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6156325" y="4318498"/>
            <a:ext cx="2700338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Объект 18"/>
          <p:cNvSpPr>
            <a:spLocks noGrp="1"/>
          </p:cNvSpPr>
          <p:nvPr>
            <p:ph sz="quarter" idx="15" hasCustomPrompt="1"/>
          </p:nvPr>
        </p:nvSpPr>
        <p:spPr>
          <a:xfrm>
            <a:off x="287338" y="4365104"/>
            <a:ext cx="2700000" cy="1980000"/>
          </a:xfrm>
        </p:spPr>
        <p:txBody>
          <a:bodyPr/>
          <a:lstStyle>
            <a:lvl1pPr>
              <a:spcBef>
                <a:spcPts val="0"/>
              </a:spcBef>
              <a:buFont typeface="Wingdings" pitchFamily="2" charset="2"/>
              <a:defRPr b="0"/>
            </a:lvl1pPr>
          </a:lstStyle>
          <a:p>
            <a:pPr lvl="0">
              <a:spcBef>
                <a:spcPts val="0"/>
              </a:spcBef>
              <a:buFont typeface="Wingdings" pitchFamily="2" charset="2"/>
            </a:pPr>
            <a:r>
              <a:rPr lang="ru-RU" dirty="0" smtClean="0"/>
              <a:t>Введите текст или вставьте объект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16" hasCustomPrompt="1"/>
          </p:nvPr>
        </p:nvSpPr>
        <p:spPr>
          <a:xfrm>
            <a:off x="3221038" y="4365104"/>
            <a:ext cx="2700000" cy="1980000"/>
          </a:xfrm>
        </p:spPr>
        <p:txBody>
          <a:bodyPr/>
          <a:lstStyle>
            <a:lvl1pPr>
              <a:spcBef>
                <a:spcPts val="0"/>
              </a:spcBef>
              <a:buFont typeface="Wingdings" pitchFamily="2" charset="2"/>
              <a:defRPr b="0"/>
            </a:lvl1pPr>
          </a:lstStyle>
          <a:p>
            <a:pPr lvl="0">
              <a:spcBef>
                <a:spcPts val="0"/>
              </a:spcBef>
              <a:buFont typeface="Wingdings" pitchFamily="2" charset="2"/>
            </a:pPr>
            <a:r>
              <a:rPr lang="ru-RU" dirty="0" smtClean="0"/>
              <a:t>Введите текст или вставьте объект</a:t>
            </a:r>
          </a:p>
        </p:txBody>
      </p:sp>
      <p:sp>
        <p:nvSpPr>
          <p:cNvPr id="10" name="Объект 9"/>
          <p:cNvSpPr>
            <a:spLocks noGrp="1"/>
          </p:cNvSpPr>
          <p:nvPr>
            <p:ph sz="quarter" idx="17" hasCustomPrompt="1"/>
          </p:nvPr>
        </p:nvSpPr>
        <p:spPr>
          <a:xfrm>
            <a:off x="6156325" y="4365104"/>
            <a:ext cx="2700000" cy="1980000"/>
          </a:xfrm>
        </p:spPr>
        <p:txBody>
          <a:bodyPr/>
          <a:lstStyle>
            <a:lvl1pPr>
              <a:spcBef>
                <a:spcPts val="0"/>
              </a:spcBef>
              <a:buFont typeface="Wingdings" pitchFamily="2" charset="2"/>
              <a:defRPr b="0"/>
            </a:lvl1pPr>
          </a:lstStyle>
          <a:p>
            <a:pPr lvl="0">
              <a:spcBef>
                <a:spcPts val="0"/>
              </a:spcBef>
              <a:buFont typeface="Wingdings" pitchFamily="2" charset="2"/>
            </a:pPr>
            <a:r>
              <a:rPr lang="ru-RU" dirty="0" smtClean="0"/>
              <a:t>Введите текст или вставьте объект</a:t>
            </a:r>
          </a:p>
        </p:txBody>
      </p:sp>
      <p:sp>
        <p:nvSpPr>
          <p:cNvPr id="14" name="Rectangle 13"/>
          <p:cNvSpPr/>
          <p:nvPr/>
        </p:nvSpPr>
        <p:spPr>
          <a:xfrm>
            <a:off x="9144000" y="-25400"/>
            <a:ext cx="1930500" cy="51435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/>
          <a:lstStyle/>
          <a:p>
            <a:pPr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Используйте выделение+</a:t>
            </a:r>
            <a:r>
              <a:rPr lang="en-US" sz="1200" dirty="0">
                <a:solidFill>
                  <a:srgbClr val="3C3C3C"/>
                </a:solidFill>
              </a:rPr>
              <a:t>Tab</a:t>
            </a:r>
            <a:r>
              <a:rPr lang="ru-RU" sz="1200" dirty="0">
                <a:solidFill>
                  <a:srgbClr val="3C3C3C"/>
                </a:solidFill>
              </a:rPr>
              <a:t/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для смены</a:t>
            </a:r>
          </a:p>
          <a:p>
            <a:pPr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стилей текста.</a:t>
            </a:r>
          </a:p>
          <a:p>
            <a:pPr>
              <a:spcBef>
                <a:spcPts val="300"/>
              </a:spcBef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Для возврата</a:t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на предыдущий</a:t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уровень выделите строку и нажмите </a:t>
            </a:r>
            <a:r>
              <a:rPr lang="en-US" sz="1200" dirty="0">
                <a:solidFill>
                  <a:srgbClr val="3C3C3C"/>
                </a:solidFill>
              </a:rPr>
              <a:t>Shift+Tab.</a:t>
            </a:r>
            <a:endParaRPr lang="ru-RU" sz="1200" dirty="0">
              <a:solidFill>
                <a:srgbClr val="3C3C3C"/>
              </a:solidFill>
            </a:endParaRPr>
          </a:p>
          <a:p>
            <a:pPr>
              <a:spcBef>
                <a:spcPts val="1200"/>
              </a:spcBef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b="1" dirty="0">
                <a:solidFill>
                  <a:srgbClr val="3C3C3C"/>
                </a:solidFill>
              </a:rPr>
              <a:t>Первый уровень</a:t>
            </a:r>
          </a:p>
          <a:p>
            <a:pPr marL="269875" lvl="1" indent="-269875">
              <a:spcBef>
                <a:spcPts val="300"/>
              </a:spcBef>
              <a:buClr>
                <a:srgbClr val="004077"/>
              </a:buClr>
              <a:buSzPct val="100000"/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rgbClr val="3C3C3C"/>
                </a:solidFill>
              </a:rPr>
              <a:t>Второй уровень</a:t>
            </a:r>
          </a:p>
          <a:p>
            <a:pPr marL="541338" lvl="2" indent="-271463">
              <a:spcBef>
                <a:spcPts val="300"/>
              </a:spcBef>
              <a:buClr>
                <a:srgbClr val="0070BA"/>
              </a:buClr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rgbClr val="3C3C3C"/>
                </a:solidFill>
              </a:rPr>
              <a:t>Третий уровень</a:t>
            </a:r>
          </a:p>
        </p:txBody>
      </p:sp>
      <p:sp>
        <p:nvSpPr>
          <p:cNvPr id="18" name="Объект 4"/>
          <p:cNvSpPr>
            <a:spLocks noGrp="1"/>
          </p:cNvSpPr>
          <p:nvPr>
            <p:ph sz="quarter" idx="19"/>
          </p:nvPr>
        </p:nvSpPr>
        <p:spPr>
          <a:xfrm>
            <a:off x="287343" y="1262018"/>
            <a:ext cx="8569326" cy="24543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891829428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Текст и 3 объекта сверх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ru-RU" dirty="0" smtClean="0"/>
              <a:t>Введите заголовок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2" hasCustomPrompt="1"/>
          </p:nvPr>
        </p:nvSpPr>
        <p:spPr>
          <a:xfrm>
            <a:off x="287349" y="1241223"/>
            <a:ext cx="2700337" cy="360000"/>
          </a:xfrm>
        </p:spPr>
        <p:txBody>
          <a:bodyPr anchor="b"/>
          <a:lstStyle>
            <a:lvl1pPr>
              <a:lnSpc>
                <a:spcPct val="90000"/>
              </a:lnSpc>
              <a:spcBef>
                <a:spcPts val="0"/>
              </a:spcBef>
              <a:defRPr b="1"/>
            </a:lvl1pPr>
          </a:lstStyle>
          <a:p>
            <a:pPr lvl="0"/>
            <a:r>
              <a:rPr lang="ru-RU" dirty="0" smtClean="0"/>
              <a:t>Введите заголовок</a:t>
            </a:r>
          </a:p>
        </p:txBody>
      </p:sp>
      <p:sp>
        <p:nvSpPr>
          <p:cNvPr id="9" name="Текст 8"/>
          <p:cNvSpPr>
            <a:spLocks noGrp="1"/>
          </p:cNvSpPr>
          <p:nvPr>
            <p:ph type="body" sz="quarter" idx="13" hasCustomPrompt="1"/>
          </p:nvPr>
        </p:nvSpPr>
        <p:spPr>
          <a:xfrm>
            <a:off x="3221049" y="1241223"/>
            <a:ext cx="2700337" cy="360000"/>
          </a:xfrm>
        </p:spPr>
        <p:txBody>
          <a:bodyPr anchor="b"/>
          <a:lstStyle>
            <a:lvl1pPr>
              <a:lnSpc>
                <a:spcPct val="90000"/>
              </a:lnSpc>
              <a:spcBef>
                <a:spcPts val="0"/>
              </a:spcBef>
              <a:defRPr b="1"/>
            </a:lvl1pPr>
          </a:lstStyle>
          <a:p>
            <a:pPr lvl="0"/>
            <a:r>
              <a:rPr lang="ru-RU" dirty="0" smtClean="0"/>
              <a:t>Введите заголовок</a:t>
            </a:r>
          </a:p>
        </p:txBody>
      </p:sp>
      <p:sp>
        <p:nvSpPr>
          <p:cNvPr id="11" name="Текст 10"/>
          <p:cNvSpPr>
            <a:spLocks noGrp="1"/>
          </p:cNvSpPr>
          <p:nvPr>
            <p:ph type="body" sz="quarter" idx="14" hasCustomPrompt="1"/>
          </p:nvPr>
        </p:nvSpPr>
        <p:spPr>
          <a:xfrm>
            <a:off x="6156325" y="1241223"/>
            <a:ext cx="2700338" cy="360000"/>
          </a:xfrm>
        </p:spPr>
        <p:txBody>
          <a:bodyPr anchor="b"/>
          <a:lstStyle>
            <a:lvl1pPr>
              <a:lnSpc>
                <a:spcPct val="90000"/>
              </a:lnSpc>
              <a:spcBef>
                <a:spcPts val="0"/>
              </a:spcBef>
              <a:defRPr b="1"/>
            </a:lvl1pPr>
          </a:lstStyle>
          <a:p>
            <a:pPr lvl="0"/>
            <a:r>
              <a:rPr lang="ru-RU" dirty="0" smtClean="0"/>
              <a:t>Введите заголовок</a:t>
            </a: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287349" y="1679949"/>
            <a:ext cx="2700337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3221049" y="1679949"/>
            <a:ext cx="2700337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6156325" y="1679949"/>
            <a:ext cx="2700338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Объект 18"/>
          <p:cNvSpPr>
            <a:spLocks noGrp="1"/>
          </p:cNvSpPr>
          <p:nvPr>
            <p:ph sz="quarter" idx="15" hasCustomPrompt="1"/>
          </p:nvPr>
        </p:nvSpPr>
        <p:spPr>
          <a:xfrm>
            <a:off x="287349" y="1726555"/>
            <a:ext cx="2700337" cy="1980000"/>
          </a:xfrm>
        </p:spPr>
        <p:txBody>
          <a:bodyPr/>
          <a:lstStyle>
            <a:lvl1pPr>
              <a:spcBef>
                <a:spcPts val="0"/>
              </a:spcBef>
              <a:buFont typeface="Wingdings" pitchFamily="2" charset="2"/>
              <a:defRPr b="0"/>
            </a:lvl1pPr>
          </a:lstStyle>
          <a:p>
            <a:pPr lvl="0">
              <a:spcBef>
                <a:spcPts val="0"/>
              </a:spcBef>
              <a:buFont typeface="Wingdings" pitchFamily="2" charset="2"/>
            </a:pPr>
            <a:r>
              <a:rPr lang="ru-RU" dirty="0" smtClean="0"/>
              <a:t>Введите текст или вставьте объект</a:t>
            </a:r>
          </a:p>
        </p:txBody>
      </p:sp>
      <p:sp>
        <p:nvSpPr>
          <p:cNvPr id="14" name="Объект 18"/>
          <p:cNvSpPr>
            <a:spLocks noGrp="1"/>
          </p:cNvSpPr>
          <p:nvPr>
            <p:ph sz="quarter" idx="16" hasCustomPrompt="1"/>
          </p:nvPr>
        </p:nvSpPr>
        <p:spPr>
          <a:xfrm>
            <a:off x="3221049" y="1726555"/>
            <a:ext cx="2700337" cy="1980000"/>
          </a:xfrm>
        </p:spPr>
        <p:txBody>
          <a:bodyPr/>
          <a:lstStyle>
            <a:lvl1pPr>
              <a:spcBef>
                <a:spcPts val="0"/>
              </a:spcBef>
              <a:buFont typeface="Wingdings" pitchFamily="2" charset="2"/>
              <a:defRPr b="0"/>
            </a:lvl1pPr>
          </a:lstStyle>
          <a:p>
            <a:pPr lvl="0">
              <a:spcBef>
                <a:spcPts val="0"/>
              </a:spcBef>
              <a:buFont typeface="Wingdings" pitchFamily="2" charset="2"/>
            </a:pPr>
            <a:r>
              <a:rPr lang="ru-RU" dirty="0" smtClean="0"/>
              <a:t>Введите текст или вставьте объект</a:t>
            </a:r>
          </a:p>
        </p:txBody>
      </p:sp>
      <p:sp>
        <p:nvSpPr>
          <p:cNvPr id="16" name="Объект 18"/>
          <p:cNvSpPr>
            <a:spLocks noGrp="1"/>
          </p:cNvSpPr>
          <p:nvPr>
            <p:ph sz="quarter" idx="17" hasCustomPrompt="1"/>
          </p:nvPr>
        </p:nvSpPr>
        <p:spPr>
          <a:xfrm>
            <a:off x="6156336" y="1726555"/>
            <a:ext cx="2700337" cy="1980000"/>
          </a:xfrm>
        </p:spPr>
        <p:txBody>
          <a:bodyPr/>
          <a:lstStyle>
            <a:lvl1pPr>
              <a:spcBef>
                <a:spcPts val="0"/>
              </a:spcBef>
              <a:buFont typeface="Wingdings" pitchFamily="2" charset="2"/>
              <a:defRPr b="0"/>
            </a:lvl1pPr>
          </a:lstStyle>
          <a:p>
            <a:pPr lvl="0">
              <a:spcBef>
                <a:spcPts val="0"/>
              </a:spcBef>
              <a:buFont typeface="Wingdings" pitchFamily="2" charset="2"/>
            </a:pPr>
            <a:r>
              <a:rPr lang="ru-RU" dirty="0" smtClean="0"/>
              <a:t>Введите текст или вставьте объект</a:t>
            </a:r>
          </a:p>
        </p:txBody>
      </p:sp>
      <p:sp>
        <p:nvSpPr>
          <p:cNvPr id="20" name="Rectangle 19"/>
          <p:cNvSpPr/>
          <p:nvPr/>
        </p:nvSpPr>
        <p:spPr>
          <a:xfrm>
            <a:off x="9144000" y="-25400"/>
            <a:ext cx="1930500" cy="51435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/>
          <a:lstStyle/>
          <a:p>
            <a:pPr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Используйте выделение+</a:t>
            </a:r>
            <a:r>
              <a:rPr lang="en-US" sz="1200" dirty="0">
                <a:solidFill>
                  <a:srgbClr val="3C3C3C"/>
                </a:solidFill>
              </a:rPr>
              <a:t>Tab</a:t>
            </a:r>
            <a:r>
              <a:rPr lang="ru-RU" sz="1200" dirty="0">
                <a:solidFill>
                  <a:srgbClr val="3C3C3C"/>
                </a:solidFill>
              </a:rPr>
              <a:t/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для смены</a:t>
            </a:r>
          </a:p>
          <a:p>
            <a:pPr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стилей текста.</a:t>
            </a:r>
          </a:p>
          <a:p>
            <a:pPr>
              <a:spcBef>
                <a:spcPts val="300"/>
              </a:spcBef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Для возврата</a:t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на предыдущий</a:t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уровень выделите строку и нажмите </a:t>
            </a:r>
            <a:r>
              <a:rPr lang="en-US" sz="1200" dirty="0">
                <a:solidFill>
                  <a:srgbClr val="3C3C3C"/>
                </a:solidFill>
              </a:rPr>
              <a:t>Shift+Tab.</a:t>
            </a:r>
            <a:endParaRPr lang="ru-RU" sz="1200" dirty="0">
              <a:solidFill>
                <a:srgbClr val="3C3C3C"/>
              </a:solidFill>
            </a:endParaRPr>
          </a:p>
          <a:p>
            <a:pPr>
              <a:spcBef>
                <a:spcPts val="1200"/>
              </a:spcBef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b="1" dirty="0">
                <a:solidFill>
                  <a:srgbClr val="3C3C3C"/>
                </a:solidFill>
              </a:rPr>
              <a:t>Первый уровень</a:t>
            </a:r>
          </a:p>
          <a:p>
            <a:pPr marL="269875" lvl="1" indent="-269875">
              <a:spcBef>
                <a:spcPts val="300"/>
              </a:spcBef>
              <a:buClr>
                <a:srgbClr val="004077"/>
              </a:buClr>
              <a:buSzPct val="100000"/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rgbClr val="3C3C3C"/>
                </a:solidFill>
              </a:rPr>
              <a:t>Второй уровень</a:t>
            </a:r>
          </a:p>
          <a:p>
            <a:pPr marL="541338" lvl="2" indent="-271463">
              <a:spcBef>
                <a:spcPts val="300"/>
              </a:spcBef>
              <a:buClr>
                <a:srgbClr val="0070BA"/>
              </a:buClr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rgbClr val="3C3C3C"/>
                </a:solidFill>
              </a:rPr>
              <a:t>Третий уровень</a:t>
            </a:r>
          </a:p>
        </p:txBody>
      </p:sp>
      <p:sp>
        <p:nvSpPr>
          <p:cNvPr id="21" name="Объект 4"/>
          <p:cNvSpPr>
            <a:spLocks noGrp="1"/>
          </p:cNvSpPr>
          <p:nvPr>
            <p:ph sz="quarter" idx="19"/>
          </p:nvPr>
        </p:nvSpPr>
        <p:spPr>
          <a:xfrm>
            <a:off x="287343" y="3890918"/>
            <a:ext cx="8569326" cy="24543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1185889116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 объекта и 2 текс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ru-RU" dirty="0" smtClean="0"/>
              <a:t>Введите заголовок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sz="quarter" idx="11" hasCustomPrompt="1"/>
          </p:nvPr>
        </p:nvSpPr>
        <p:spPr>
          <a:xfrm>
            <a:off x="287349" y="4421682"/>
            <a:ext cx="2700337" cy="1908000"/>
          </a:xfrm>
        </p:spPr>
        <p:txBody>
          <a:bodyPr/>
          <a:lstStyle>
            <a:lvl1pPr>
              <a:spcBef>
                <a:spcPts val="0"/>
              </a:spcBef>
              <a:buFont typeface="Wingdings" pitchFamily="2" charset="2"/>
              <a:defRPr b="0"/>
            </a:lvl1pPr>
          </a:lstStyle>
          <a:p>
            <a:pPr lvl="0">
              <a:spcBef>
                <a:spcPts val="0"/>
              </a:spcBef>
              <a:buFont typeface="Wingdings" pitchFamily="2" charset="2"/>
            </a:pPr>
            <a:r>
              <a:rPr lang="ru-RU" dirty="0" smtClean="0"/>
              <a:t>Введите текст или вставьте объект</a:t>
            </a:r>
          </a:p>
        </p:txBody>
      </p:sp>
      <p:sp>
        <p:nvSpPr>
          <p:cNvPr id="7" name="Объект 6"/>
          <p:cNvSpPr>
            <a:spLocks noGrp="1"/>
          </p:cNvSpPr>
          <p:nvPr>
            <p:ph sz="quarter" idx="12" hasCustomPrompt="1"/>
          </p:nvPr>
        </p:nvSpPr>
        <p:spPr>
          <a:xfrm>
            <a:off x="6156325" y="1726555"/>
            <a:ext cx="2700338" cy="1908000"/>
          </a:xfrm>
        </p:spPr>
        <p:txBody>
          <a:bodyPr/>
          <a:lstStyle>
            <a:lvl1pPr>
              <a:spcBef>
                <a:spcPts val="0"/>
              </a:spcBef>
              <a:buFont typeface="Wingdings" pitchFamily="2" charset="2"/>
              <a:defRPr b="0"/>
            </a:lvl1pPr>
          </a:lstStyle>
          <a:p>
            <a:pPr lvl="0">
              <a:spcBef>
                <a:spcPts val="0"/>
              </a:spcBef>
              <a:buFont typeface="Wingdings" pitchFamily="2" charset="2"/>
            </a:pPr>
            <a:r>
              <a:rPr lang="ru-RU" dirty="0" smtClean="0"/>
              <a:t>Введите текст или вставьте объект</a:t>
            </a:r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5" hasCustomPrompt="1"/>
          </p:nvPr>
        </p:nvSpPr>
        <p:spPr>
          <a:xfrm>
            <a:off x="287338" y="3933825"/>
            <a:ext cx="2700000" cy="360000"/>
          </a:xfrm>
        </p:spPr>
        <p:txBody>
          <a:bodyPr anchor="b"/>
          <a:lstStyle>
            <a:lvl1pPr>
              <a:lnSpc>
                <a:spcPct val="90000"/>
              </a:lnSpc>
              <a:spcBef>
                <a:spcPts val="0"/>
              </a:spcBef>
              <a:defRPr b="1"/>
            </a:lvl1pPr>
          </a:lstStyle>
          <a:p>
            <a:pPr lvl="0"/>
            <a:r>
              <a:rPr lang="ru-RU" dirty="0" smtClean="0"/>
              <a:t>Введите заголовок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287349" y="4375076"/>
            <a:ext cx="2700337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Текст 5"/>
          <p:cNvSpPr>
            <a:spLocks noGrp="1"/>
          </p:cNvSpPr>
          <p:nvPr>
            <p:ph type="body" sz="quarter" idx="16" hasCustomPrompt="1"/>
          </p:nvPr>
        </p:nvSpPr>
        <p:spPr>
          <a:xfrm>
            <a:off x="6160028" y="1248594"/>
            <a:ext cx="2700000" cy="360000"/>
          </a:xfrm>
        </p:spPr>
        <p:txBody>
          <a:bodyPr anchor="b"/>
          <a:lstStyle>
            <a:lvl1pPr>
              <a:lnSpc>
                <a:spcPct val="90000"/>
              </a:lnSpc>
              <a:spcBef>
                <a:spcPts val="0"/>
              </a:spcBef>
              <a:defRPr b="1"/>
            </a:lvl1pPr>
          </a:lstStyle>
          <a:p>
            <a:pPr lvl="0"/>
            <a:r>
              <a:rPr lang="ru-RU" dirty="0" smtClean="0"/>
              <a:t>Введите заголовок</a:t>
            </a: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6160039" y="1679949"/>
            <a:ext cx="2700337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9144000" y="-25400"/>
            <a:ext cx="1930500" cy="51435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/>
          <a:lstStyle/>
          <a:p>
            <a:pPr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Используйте выделение+</a:t>
            </a:r>
            <a:r>
              <a:rPr lang="en-US" sz="1200" dirty="0">
                <a:solidFill>
                  <a:srgbClr val="3C3C3C"/>
                </a:solidFill>
              </a:rPr>
              <a:t>Tab</a:t>
            </a:r>
            <a:r>
              <a:rPr lang="ru-RU" sz="1200" dirty="0">
                <a:solidFill>
                  <a:srgbClr val="3C3C3C"/>
                </a:solidFill>
              </a:rPr>
              <a:t/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для смены</a:t>
            </a:r>
          </a:p>
          <a:p>
            <a:pPr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стилей текста.</a:t>
            </a:r>
          </a:p>
          <a:p>
            <a:pPr>
              <a:spcBef>
                <a:spcPts val="300"/>
              </a:spcBef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Для возврата</a:t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на предыдущий</a:t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уровень выделите строку и нажмите </a:t>
            </a:r>
            <a:r>
              <a:rPr lang="en-US" sz="1200" dirty="0">
                <a:solidFill>
                  <a:srgbClr val="3C3C3C"/>
                </a:solidFill>
              </a:rPr>
              <a:t>Shift+Tab.</a:t>
            </a:r>
            <a:endParaRPr lang="ru-RU" sz="1200" dirty="0">
              <a:solidFill>
                <a:srgbClr val="3C3C3C"/>
              </a:solidFill>
            </a:endParaRPr>
          </a:p>
          <a:p>
            <a:pPr>
              <a:spcBef>
                <a:spcPts val="1200"/>
              </a:spcBef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b="1" dirty="0">
                <a:solidFill>
                  <a:srgbClr val="3C3C3C"/>
                </a:solidFill>
              </a:rPr>
              <a:t>Первый уровень</a:t>
            </a:r>
          </a:p>
          <a:p>
            <a:pPr marL="269875" lvl="1" indent="-269875">
              <a:spcBef>
                <a:spcPts val="300"/>
              </a:spcBef>
              <a:buClr>
                <a:srgbClr val="004077"/>
              </a:buClr>
              <a:buSzPct val="100000"/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rgbClr val="3C3C3C"/>
                </a:solidFill>
              </a:rPr>
              <a:t>Второй уровень</a:t>
            </a:r>
          </a:p>
          <a:p>
            <a:pPr marL="541338" lvl="2" indent="-271463">
              <a:spcBef>
                <a:spcPts val="300"/>
              </a:spcBef>
              <a:buClr>
                <a:srgbClr val="0070BA"/>
              </a:buClr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rgbClr val="3C3C3C"/>
                </a:solidFill>
              </a:rPr>
              <a:t>Третий уровень</a:t>
            </a:r>
          </a:p>
        </p:txBody>
      </p:sp>
      <p:sp>
        <p:nvSpPr>
          <p:cNvPr id="16" name="Объект 4"/>
          <p:cNvSpPr>
            <a:spLocks noGrp="1"/>
          </p:cNvSpPr>
          <p:nvPr>
            <p:ph sz="quarter" idx="19"/>
          </p:nvPr>
        </p:nvSpPr>
        <p:spPr>
          <a:xfrm>
            <a:off x="3240098" y="3890918"/>
            <a:ext cx="5616575" cy="24543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  <p:sp>
        <p:nvSpPr>
          <p:cNvPr id="18" name="Объект 4"/>
          <p:cNvSpPr>
            <a:spLocks noGrp="1"/>
          </p:cNvSpPr>
          <p:nvPr>
            <p:ph sz="quarter" idx="20"/>
          </p:nvPr>
        </p:nvSpPr>
        <p:spPr>
          <a:xfrm>
            <a:off x="287349" y="1262018"/>
            <a:ext cx="5616575" cy="24543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129628008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Три рисунка, три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>
            <a:noAutofit/>
          </a:bodyPr>
          <a:lstStyle/>
          <a:p>
            <a:r>
              <a:rPr lang="ru-RU" dirty="0" smtClean="0"/>
              <a:t>Введите заголовок</a:t>
            </a:r>
            <a:endParaRPr lang="ru-RU" dirty="0"/>
          </a:p>
        </p:txBody>
      </p:sp>
      <p:sp>
        <p:nvSpPr>
          <p:cNvPr id="5" name="Рисунок 4"/>
          <p:cNvSpPr>
            <a:spLocks noGrp="1"/>
          </p:cNvSpPr>
          <p:nvPr>
            <p:ph type="pic" sz="quarter" idx="11" hasCustomPrompt="1"/>
          </p:nvPr>
        </p:nvSpPr>
        <p:spPr>
          <a:xfrm>
            <a:off x="287338" y="1262018"/>
            <a:ext cx="2700000" cy="2376000"/>
          </a:xfrm>
        </p:spPr>
        <p:txBody>
          <a:bodyPr vert="horz" lIns="0" tIns="0" rIns="0" bIns="0" rtlCol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 lang="ru-RU" b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lang="ru-RU" dirty="0" smtClean="0"/>
              <a:t>Вставьте рисунок</a:t>
            </a:r>
          </a:p>
          <a:p>
            <a:pPr lvl="0"/>
            <a:endParaRPr lang="en-US" dirty="0" smtClean="0"/>
          </a:p>
          <a:p>
            <a:pPr lvl="0"/>
            <a:endParaRPr lang="ru-RU" dirty="0"/>
          </a:p>
        </p:txBody>
      </p:sp>
      <p:sp>
        <p:nvSpPr>
          <p:cNvPr id="7" name="Рисунок 6"/>
          <p:cNvSpPr>
            <a:spLocks noGrp="1"/>
          </p:cNvSpPr>
          <p:nvPr>
            <p:ph type="pic" sz="quarter" idx="12" hasCustomPrompt="1"/>
          </p:nvPr>
        </p:nvSpPr>
        <p:spPr>
          <a:xfrm>
            <a:off x="3221038" y="3933825"/>
            <a:ext cx="2700000" cy="2376000"/>
          </a:xfrm>
        </p:spPr>
        <p:txBody>
          <a:bodyPr vert="horz" lIns="0" tIns="0" rIns="0" bIns="0" rtlCol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 lang="ru-RU" b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lang="ru-RU" dirty="0" smtClean="0"/>
              <a:t>Вставьте рисунок</a:t>
            </a:r>
          </a:p>
          <a:p>
            <a:pPr lvl="0"/>
            <a:endParaRPr lang="en-US" dirty="0" smtClean="0"/>
          </a:p>
          <a:p>
            <a:pPr lvl="0"/>
            <a:endParaRPr lang="ru-RU" dirty="0"/>
          </a:p>
        </p:txBody>
      </p:sp>
      <p:sp>
        <p:nvSpPr>
          <p:cNvPr id="9" name="Рисунок 8"/>
          <p:cNvSpPr>
            <a:spLocks noGrp="1"/>
          </p:cNvSpPr>
          <p:nvPr>
            <p:ph type="pic" sz="quarter" idx="13" hasCustomPrompt="1"/>
          </p:nvPr>
        </p:nvSpPr>
        <p:spPr>
          <a:xfrm>
            <a:off x="6156325" y="1262018"/>
            <a:ext cx="2700000" cy="2376000"/>
          </a:xfrm>
        </p:spPr>
        <p:txBody>
          <a:bodyPr vert="horz" lIns="0" tIns="0" rIns="0" bIns="0" rtlCol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 lang="ru-RU" b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lang="ru-RU" dirty="0" smtClean="0"/>
              <a:t>Вставьте рисунок</a:t>
            </a:r>
          </a:p>
          <a:p>
            <a:pPr lvl="0"/>
            <a:endParaRPr lang="en-US" dirty="0" smtClean="0"/>
          </a:p>
          <a:p>
            <a:pPr lvl="0"/>
            <a:endParaRPr lang="ru-RU" dirty="0"/>
          </a:p>
        </p:txBody>
      </p:sp>
      <p:sp>
        <p:nvSpPr>
          <p:cNvPr id="10" name="Rectangle 9"/>
          <p:cNvSpPr/>
          <p:nvPr/>
        </p:nvSpPr>
        <p:spPr>
          <a:xfrm>
            <a:off x="9144000" y="-25400"/>
            <a:ext cx="1930500" cy="51435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/>
          <a:lstStyle/>
          <a:p>
            <a:pPr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Используйте выделение+</a:t>
            </a:r>
            <a:r>
              <a:rPr lang="en-US" sz="1200" dirty="0">
                <a:solidFill>
                  <a:srgbClr val="3C3C3C"/>
                </a:solidFill>
              </a:rPr>
              <a:t>Tab</a:t>
            </a:r>
            <a:r>
              <a:rPr lang="ru-RU" sz="1200" dirty="0">
                <a:solidFill>
                  <a:srgbClr val="3C3C3C"/>
                </a:solidFill>
              </a:rPr>
              <a:t/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для смены</a:t>
            </a:r>
          </a:p>
          <a:p>
            <a:pPr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стилей текста.</a:t>
            </a:r>
          </a:p>
          <a:p>
            <a:pPr>
              <a:spcBef>
                <a:spcPts val="300"/>
              </a:spcBef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Для возврата</a:t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на предыдущий</a:t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уровень выделите строку и нажмите </a:t>
            </a:r>
            <a:r>
              <a:rPr lang="en-US" sz="1200" dirty="0">
                <a:solidFill>
                  <a:srgbClr val="3C3C3C"/>
                </a:solidFill>
              </a:rPr>
              <a:t>Shift+Tab.</a:t>
            </a:r>
            <a:endParaRPr lang="ru-RU" sz="1200" dirty="0">
              <a:solidFill>
                <a:srgbClr val="3C3C3C"/>
              </a:solidFill>
            </a:endParaRPr>
          </a:p>
          <a:p>
            <a:pPr>
              <a:spcBef>
                <a:spcPts val="1200"/>
              </a:spcBef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b="1" dirty="0">
                <a:solidFill>
                  <a:srgbClr val="3C3C3C"/>
                </a:solidFill>
              </a:rPr>
              <a:t>Первый уровень</a:t>
            </a:r>
          </a:p>
          <a:p>
            <a:pPr marL="269875" lvl="1" indent="-269875">
              <a:spcBef>
                <a:spcPts val="300"/>
              </a:spcBef>
              <a:buClr>
                <a:srgbClr val="004077"/>
              </a:buClr>
              <a:buSzPct val="100000"/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rgbClr val="3C3C3C"/>
                </a:solidFill>
              </a:rPr>
              <a:t>Второй уровень</a:t>
            </a:r>
          </a:p>
          <a:p>
            <a:pPr marL="541338" lvl="2" indent="-271463">
              <a:spcBef>
                <a:spcPts val="300"/>
              </a:spcBef>
              <a:buClr>
                <a:srgbClr val="0070BA"/>
              </a:buClr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rgbClr val="3C3C3C"/>
                </a:solidFill>
              </a:rPr>
              <a:t>Третий уровень</a:t>
            </a:r>
          </a:p>
        </p:txBody>
      </p:sp>
      <p:sp>
        <p:nvSpPr>
          <p:cNvPr id="12" name="Объект 4"/>
          <p:cNvSpPr>
            <a:spLocks noGrp="1"/>
          </p:cNvSpPr>
          <p:nvPr>
            <p:ph sz="quarter" idx="20"/>
          </p:nvPr>
        </p:nvSpPr>
        <p:spPr>
          <a:xfrm>
            <a:off x="3222000" y="1262018"/>
            <a:ext cx="2700000" cy="2376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  <p:sp>
        <p:nvSpPr>
          <p:cNvPr id="16" name="Объект 4"/>
          <p:cNvSpPr>
            <a:spLocks noGrp="1"/>
          </p:cNvSpPr>
          <p:nvPr>
            <p:ph sz="quarter" idx="21"/>
          </p:nvPr>
        </p:nvSpPr>
        <p:spPr>
          <a:xfrm>
            <a:off x="287338" y="3933825"/>
            <a:ext cx="2700000" cy="2376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  <p:sp>
        <p:nvSpPr>
          <p:cNvPr id="17" name="Объект 4"/>
          <p:cNvSpPr>
            <a:spLocks noGrp="1"/>
          </p:cNvSpPr>
          <p:nvPr>
            <p:ph sz="quarter" idx="22"/>
          </p:nvPr>
        </p:nvSpPr>
        <p:spPr>
          <a:xfrm>
            <a:off x="6156325" y="3933825"/>
            <a:ext cx="2700000" cy="2376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2927587331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Три объекта и три блока с текстом справ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>
            <a:noAutofit/>
          </a:bodyPr>
          <a:lstStyle/>
          <a:p>
            <a:r>
              <a:rPr lang="ru-RU" dirty="0" smtClean="0"/>
              <a:t>Введите заголовок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sz="quarter" idx="11" hasCustomPrompt="1"/>
          </p:nvPr>
        </p:nvSpPr>
        <p:spPr>
          <a:xfrm>
            <a:off x="287338" y="1268413"/>
            <a:ext cx="1980000" cy="1512887"/>
          </a:xfrm>
        </p:spPr>
        <p:txBody>
          <a:bodyPr vert="horz" lIns="0" tIns="0" rIns="0" bIns="0" rtlCol="0">
            <a:noAutofit/>
          </a:bodyPr>
          <a:lstStyle>
            <a:lvl1pPr>
              <a:spcBef>
                <a:spcPts val="0"/>
              </a:spcBef>
              <a:buFont typeface="Wingdings" pitchFamily="2" charset="2"/>
              <a:defRPr lang="ru-RU" b="0" dirty="0" smtClean="0"/>
            </a:lvl1pPr>
          </a:lstStyle>
          <a:p>
            <a:pPr lvl="0">
              <a:spcBef>
                <a:spcPts val="0"/>
              </a:spcBef>
              <a:buFont typeface="Wingdings" pitchFamily="2" charset="2"/>
            </a:pPr>
            <a:r>
              <a:rPr lang="ru-RU" dirty="0" smtClean="0"/>
              <a:t>Введите текст или вставьте объект</a:t>
            </a:r>
          </a:p>
        </p:txBody>
      </p:sp>
      <p:sp>
        <p:nvSpPr>
          <p:cNvPr id="7" name="Объект 6"/>
          <p:cNvSpPr>
            <a:spLocks noGrp="1"/>
          </p:cNvSpPr>
          <p:nvPr>
            <p:ph sz="quarter" idx="12" hasCustomPrompt="1"/>
          </p:nvPr>
        </p:nvSpPr>
        <p:spPr>
          <a:xfrm>
            <a:off x="287338" y="3032919"/>
            <a:ext cx="1980000" cy="1512887"/>
          </a:xfrm>
        </p:spPr>
        <p:txBody>
          <a:bodyPr vert="horz" lIns="0" tIns="0" rIns="0" bIns="0" rtlCol="0">
            <a:noAutofit/>
          </a:bodyPr>
          <a:lstStyle>
            <a:lvl1pPr>
              <a:spcBef>
                <a:spcPts val="0"/>
              </a:spcBef>
              <a:buFont typeface="Wingdings" pitchFamily="2" charset="2"/>
              <a:defRPr lang="ru-RU" b="0" dirty="0" smtClean="0"/>
            </a:lvl1pPr>
          </a:lstStyle>
          <a:p>
            <a:pPr lvl="0">
              <a:spcBef>
                <a:spcPts val="0"/>
              </a:spcBef>
              <a:buFont typeface="Wingdings" pitchFamily="2" charset="2"/>
            </a:pPr>
            <a:r>
              <a:rPr lang="ru-RU" dirty="0" smtClean="0"/>
              <a:t>Введите текст или вставьте объект</a:t>
            </a:r>
          </a:p>
        </p:txBody>
      </p:sp>
      <p:sp>
        <p:nvSpPr>
          <p:cNvPr id="9" name="Объект 8"/>
          <p:cNvSpPr>
            <a:spLocks noGrp="1"/>
          </p:cNvSpPr>
          <p:nvPr>
            <p:ph sz="quarter" idx="13" hasCustomPrompt="1"/>
          </p:nvPr>
        </p:nvSpPr>
        <p:spPr>
          <a:xfrm>
            <a:off x="287338" y="4797447"/>
            <a:ext cx="1980000" cy="1512887"/>
          </a:xfrm>
        </p:spPr>
        <p:txBody>
          <a:bodyPr vert="horz" lIns="0" tIns="0" rIns="0" bIns="0" rtlCol="0">
            <a:noAutofit/>
          </a:bodyPr>
          <a:lstStyle>
            <a:lvl1pPr>
              <a:spcBef>
                <a:spcPts val="0"/>
              </a:spcBef>
              <a:buFont typeface="Wingdings" pitchFamily="2" charset="2"/>
              <a:defRPr lang="ru-RU" b="0" dirty="0" smtClean="0"/>
            </a:lvl1pPr>
          </a:lstStyle>
          <a:p>
            <a:pPr lvl="0">
              <a:spcBef>
                <a:spcPts val="0"/>
              </a:spcBef>
              <a:buFont typeface="Wingdings" pitchFamily="2" charset="2"/>
            </a:pPr>
            <a:r>
              <a:rPr lang="ru-RU" dirty="0" smtClean="0"/>
              <a:t>Введите текст или вставьте объект</a:t>
            </a:r>
          </a:p>
        </p:txBody>
      </p:sp>
      <p:sp>
        <p:nvSpPr>
          <p:cNvPr id="10" name="Rectangle 9"/>
          <p:cNvSpPr/>
          <p:nvPr/>
        </p:nvSpPr>
        <p:spPr>
          <a:xfrm>
            <a:off x="9144000" y="-25400"/>
            <a:ext cx="1930500" cy="51435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/>
          <a:lstStyle/>
          <a:p>
            <a:pPr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Используйте выделение+</a:t>
            </a:r>
            <a:r>
              <a:rPr lang="en-US" sz="1200" dirty="0">
                <a:solidFill>
                  <a:srgbClr val="3C3C3C"/>
                </a:solidFill>
              </a:rPr>
              <a:t>Tab</a:t>
            </a:r>
            <a:r>
              <a:rPr lang="ru-RU" sz="1200" dirty="0">
                <a:solidFill>
                  <a:srgbClr val="3C3C3C"/>
                </a:solidFill>
              </a:rPr>
              <a:t/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для смены</a:t>
            </a:r>
          </a:p>
          <a:p>
            <a:pPr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стилей текста.</a:t>
            </a:r>
          </a:p>
          <a:p>
            <a:pPr>
              <a:spcBef>
                <a:spcPts val="300"/>
              </a:spcBef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Для возврата</a:t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на предыдущий</a:t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уровень выделите строку и нажмите </a:t>
            </a:r>
            <a:r>
              <a:rPr lang="en-US" sz="1200" dirty="0">
                <a:solidFill>
                  <a:srgbClr val="3C3C3C"/>
                </a:solidFill>
              </a:rPr>
              <a:t>Shift+Tab.</a:t>
            </a:r>
            <a:endParaRPr lang="ru-RU" sz="1200" dirty="0">
              <a:solidFill>
                <a:srgbClr val="3C3C3C"/>
              </a:solidFill>
            </a:endParaRPr>
          </a:p>
          <a:p>
            <a:pPr>
              <a:spcBef>
                <a:spcPts val="1200"/>
              </a:spcBef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b="1" dirty="0">
                <a:solidFill>
                  <a:srgbClr val="3C3C3C"/>
                </a:solidFill>
              </a:rPr>
              <a:t>Первый уровень</a:t>
            </a:r>
          </a:p>
          <a:p>
            <a:pPr marL="269875" lvl="1" indent="-269875">
              <a:spcBef>
                <a:spcPts val="300"/>
              </a:spcBef>
              <a:buClr>
                <a:srgbClr val="004077"/>
              </a:buClr>
              <a:buSzPct val="100000"/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rgbClr val="3C3C3C"/>
                </a:solidFill>
              </a:rPr>
              <a:t>Второй уровень</a:t>
            </a:r>
          </a:p>
          <a:p>
            <a:pPr marL="541338" lvl="2" indent="-271463">
              <a:spcBef>
                <a:spcPts val="300"/>
              </a:spcBef>
              <a:buClr>
                <a:srgbClr val="0070BA"/>
              </a:buClr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rgbClr val="3C3C3C"/>
                </a:solidFill>
              </a:rPr>
              <a:t>Третий уровень</a:t>
            </a:r>
          </a:p>
        </p:txBody>
      </p:sp>
      <p:sp>
        <p:nvSpPr>
          <p:cNvPr id="13" name="Объект 4"/>
          <p:cNvSpPr>
            <a:spLocks noGrp="1"/>
          </p:cNvSpPr>
          <p:nvPr>
            <p:ph sz="quarter" idx="19"/>
          </p:nvPr>
        </p:nvSpPr>
        <p:spPr>
          <a:xfrm>
            <a:off x="2484440" y="1262018"/>
            <a:ext cx="6372225" cy="151928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  <p:sp>
        <p:nvSpPr>
          <p:cNvPr id="14" name="Объект 4"/>
          <p:cNvSpPr>
            <a:spLocks noGrp="1"/>
          </p:cNvSpPr>
          <p:nvPr>
            <p:ph sz="quarter" idx="20"/>
          </p:nvPr>
        </p:nvSpPr>
        <p:spPr>
          <a:xfrm>
            <a:off x="2484440" y="3055223"/>
            <a:ext cx="6372225" cy="151928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  <p:sp>
        <p:nvSpPr>
          <p:cNvPr id="16" name="Объект 4"/>
          <p:cNvSpPr>
            <a:spLocks noGrp="1"/>
          </p:cNvSpPr>
          <p:nvPr>
            <p:ph sz="quarter" idx="21"/>
          </p:nvPr>
        </p:nvSpPr>
        <p:spPr>
          <a:xfrm>
            <a:off x="2484440" y="4825956"/>
            <a:ext cx="6372225" cy="151928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2088571166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Кейс про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>
            <a:noAutofit/>
          </a:bodyPr>
          <a:lstStyle/>
          <a:p>
            <a:r>
              <a:rPr lang="ru-RU" dirty="0" smtClean="0"/>
              <a:t>Введите заголовок</a:t>
            </a:r>
            <a:endParaRPr lang="ru-RU" dirty="0"/>
          </a:p>
        </p:txBody>
      </p:sp>
      <p:sp>
        <p:nvSpPr>
          <p:cNvPr id="9" name="Текст 8"/>
          <p:cNvSpPr>
            <a:spLocks noGrp="1"/>
          </p:cNvSpPr>
          <p:nvPr>
            <p:ph type="body" sz="quarter" idx="17" hasCustomPrompt="1"/>
          </p:nvPr>
        </p:nvSpPr>
        <p:spPr>
          <a:xfrm>
            <a:off x="2483769" y="3032956"/>
            <a:ext cx="6372895" cy="36000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spcBef>
                <a:spcPts val="0"/>
              </a:spcBef>
              <a:defRPr/>
            </a:lvl1pPr>
          </a:lstStyle>
          <a:p>
            <a:pPr lvl="0"/>
            <a:r>
              <a:rPr lang="ru-RU" dirty="0" smtClean="0"/>
              <a:t>Введите заголовок</a:t>
            </a:r>
          </a:p>
        </p:txBody>
      </p:sp>
      <p:sp>
        <p:nvSpPr>
          <p:cNvPr id="14" name="Текст 8"/>
          <p:cNvSpPr>
            <a:spLocks noGrp="1"/>
          </p:cNvSpPr>
          <p:nvPr>
            <p:ph type="body" sz="quarter" idx="19" hasCustomPrompt="1"/>
          </p:nvPr>
        </p:nvSpPr>
        <p:spPr>
          <a:xfrm>
            <a:off x="287338" y="1241223"/>
            <a:ext cx="6372895" cy="36000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spcBef>
                <a:spcPts val="0"/>
              </a:spcBef>
              <a:defRPr/>
            </a:lvl1pPr>
          </a:lstStyle>
          <a:p>
            <a:pPr lvl="0"/>
            <a:r>
              <a:rPr lang="ru-RU" dirty="0" smtClean="0"/>
              <a:t>Введите заголовок</a:t>
            </a:r>
          </a:p>
        </p:txBody>
      </p:sp>
      <p:sp>
        <p:nvSpPr>
          <p:cNvPr id="11" name="Объект 7"/>
          <p:cNvSpPr>
            <a:spLocks noGrp="1"/>
          </p:cNvSpPr>
          <p:nvPr>
            <p:ph sz="quarter" idx="21" hasCustomPrompt="1"/>
          </p:nvPr>
        </p:nvSpPr>
        <p:spPr>
          <a:xfrm>
            <a:off x="2483769" y="3526913"/>
            <a:ext cx="6372895" cy="2808000"/>
          </a:xfrm>
        </p:spPr>
        <p:txBody>
          <a:bodyPr vert="horz" lIns="0" tIns="0" rIns="0" bIns="0" rtlCol="0">
            <a:noAutofit/>
          </a:bodyPr>
          <a:lstStyle>
            <a:lvl1pPr>
              <a:spcBef>
                <a:spcPts val="0"/>
              </a:spcBef>
              <a:buFont typeface="Wingdings" pitchFamily="2" charset="2"/>
              <a:defRPr lang="ru-RU" b="0" dirty="0" smtClean="0"/>
            </a:lvl1pPr>
          </a:lstStyle>
          <a:p>
            <a:pPr lvl="0">
              <a:spcBef>
                <a:spcPts val="0"/>
              </a:spcBef>
              <a:buFont typeface="Wingdings" pitchFamily="2" charset="2"/>
            </a:pPr>
            <a:r>
              <a:rPr lang="ru-RU" dirty="0" smtClean="0"/>
              <a:t>Введите текст или вставьте объект</a:t>
            </a:r>
          </a:p>
        </p:txBody>
      </p:sp>
      <p:sp>
        <p:nvSpPr>
          <p:cNvPr id="16" name="Объект 5"/>
          <p:cNvSpPr>
            <a:spLocks noGrp="1"/>
          </p:cNvSpPr>
          <p:nvPr>
            <p:ph sz="quarter" idx="22" hasCustomPrompt="1"/>
          </p:nvPr>
        </p:nvSpPr>
        <p:spPr>
          <a:xfrm>
            <a:off x="287343" y="1726555"/>
            <a:ext cx="6372894" cy="1044000"/>
          </a:xfrm>
        </p:spPr>
        <p:txBody>
          <a:bodyPr vert="horz" lIns="0" tIns="0" rIns="0" bIns="0" rtlCol="0">
            <a:noAutofit/>
          </a:bodyPr>
          <a:lstStyle>
            <a:lvl1pPr>
              <a:spcBef>
                <a:spcPts val="0"/>
              </a:spcBef>
              <a:buFont typeface="Wingdings" pitchFamily="2" charset="2"/>
              <a:defRPr lang="ru-RU" b="0" dirty="0" smtClean="0"/>
            </a:lvl1pPr>
          </a:lstStyle>
          <a:p>
            <a:pPr lvl="0">
              <a:spcBef>
                <a:spcPts val="0"/>
              </a:spcBef>
              <a:buFont typeface="Wingdings" pitchFamily="2" charset="2"/>
            </a:pPr>
            <a:r>
              <a:rPr lang="ru-RU" dirty="0" smtClean="0"/>
              <a:t>Введите текст или вставьте объект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287343" y="1679949"/>
            <a:ext cx="6372894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9"/>
          <p:cNvCxnSpPr/>
          <p:nvPr/>
        </p:nvCxnSpPr>
        <p:spPr>
          <a:xfrm>
            <a:off x="2483775" y="3471682"/>
            <a:ext cx="6372894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9144000" y="-25400"/>
            <a:ext cx="1930500" cy="51435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/>
          <a:lstStyle/>
          <a:p>
            <a:pPr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Используйте выделение+</a:t>
            </a:r>
            <a:r>
              <a:rPr lang="en-US" sz="1200" dirty="0">
                <a:solidFill>
                  <a:srgbClr val="3C3C3C"/>
                </a:solidFill>
              </a:rPr>
              <a:t>Tab</a:t>
            </a:r>
            <a:r>
              <a:rPr lang="ru-RU" sz="1200" dirty="0">
                <a:solidFill>
                  <a:srgbClr val="3C3C3C"/>
                </a:solidFill>
              </a:rPr>
              <a:t/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для смены</a:t>
            </a:r>
          </a:p>
          <a:p>
            <a:pPr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стилей текста.</a:t>
            </a:r>
          </a:p>
          <a:p>
            <a:pPr>
              <a:spcBef>
                <a:spcPts val="300"/>
              </a:spcBef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Для возврата</a:t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на предыдущий</a:t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уровень выделите строку и нажмите </a:t>
            </a:r>
            <a:r>
              <a:rPr lang="en-US" sz="1200" dirty="0">
                <a:solidFill>
                  <a:srgbClr val="3C3C3C"/>
                </a:solidFill>
              </a:rPr>
              <a:t>Shift+Tab.</a:t>
            </a:r>
            <a:endParaRPr lang="ru-RU" sz="1200" dirty="0">
              <a:solidFill>
                <a:srgbClr val="3C3C3C"/>
              </a:solidFill>
            </a:endParaRPr>
          </a:p>
          <a:p>
            <a:pPr>
              <a:spcBef>
                <a:spcPts val="1200"/>
              </a:spcBef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b="1" dirty="0">
                <a:solidFill>
                  <a:srgbClr val="3C3C3C"/>
                </a:solidFill>
              </a:rPr>
              <a:t>Первый уровень</a:t>
            </a:r>
          </a:p>
          <a:p>
            <a:pPr marL="269875" lvl="1" indent="-269875">
              <a:spcBef>
                <a:spcPts val="300"/>
              </a:spcBef>
              <a:buClr>
                <a:srgbClr val="004077"/>
              </a:buClr>
              <a:buSzPct val="100000"/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rgbClr val="3C3C3C"/>
                </a:solidFill>
              </a:rPr>
              <a:t>Второй уровень</a:t>
            </a:r>
          </a:p>
          <a:p>
            <a:pPr marL="541338" lvl="2" indent="-271463">
              <a:spcBef>
                <a:spcPts val="300"/>
              </a:spcBef>
              <a:buClr>
                <a:srgbClr val="0070BA"/>
              </a:buClr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rgbClr val="3C3C3C"/>
                </a:solidFill>
              </a:rPr>
              <a:t>Третий уровень</a:t>
            </a:r>
          </a:p>
        </p:txBody>
      </p:sp>
      <p:sp>
        <p:nvSpPr>
          <p:cNvPr id="15" name="Объект 4"/>
          <p:cNvSpPr>
            <a:spLocks noGrp="1"/>
          </p:cNvSpPr>
          <p:nvPr>
            <p:ph sz="quarter" idx="20"/>
          </p:nvPr>
        </p:nvSpPr>
        <p:spPr>
          <a:xfrm>
            <a:off x="287349" y="3068638"/>
            <a:ext cx="2016125" cy="3276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  <p:sp>
        <p:nvSpPr>
          <p:cNvPr id="17" name="Объект 4"/>
          <p:cNvSpPr>
            <a:spLocks noGrp="1"/>
          </p:cNvSpPr>
          <p:nvPr>
            <p:ph sz="quarter" idx="23"/>
          </p:nvPr>
        </p:nvSpPr>
        <p:spPr>
          <a:xfrm>
            <a:off x="6877061" y="1260022"/>
            <a:ext cx="1979613" cy="152127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3051865778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Два подзаголовка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ru-RU" dirty="0" smtClean="0"/>
              <a:t>Введите заголовок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1" hasCustomPrompt="1"/>
          </p:nvPr>
        </p:nvSpPr>
        <p:spPr>
          <a:xfrm>
            <a:off x="287342" y="1241223"/>
            <a:ext cx="4140200" cy="360000"/>
          </a:xfrm>
        </p:spPr>
        <p:txBody>
          <a:bodyPr anchor="b"/>
          <a:lstStyle>
            <a:lvl1pPr>
              <a:lnSpc>
                <a:spcPct val="90000"/>
              </a:lnSpc>
              <a:spcBef>
                <a:spcPts val="0"/>
              </a:spcBef>
              <a:defRPr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 smtClean="0"/>
              <a:t>Введите заголовок</a:t>
            </a:r>
          </a:p>
        </p:txBody>
      </p:sp>
      <p:sp>
        <p:nvSpPr>
          <p:cNvPr id="7" name="Объект 6"/>
          <p:cNvSpPr>
            <a:spLocks noGrp="1"/>
          </p:cNvSpPr>
          <p:nvPr>
            <p:ph sz="quarter" idx="12" hasCustomPrompt="1"/>
          </p:nvPr>
        </p:nvSpPr>
        <p:spPr>
          <a:xfrm>
            <a:off x="287342" y="1726555"/>
            <a:ext cx="4140200" cy="4608000"/>
          </a:xfrm>
        </p:spPr>
        <p:txBody>
          <a:bodyPr/>
          <a:lstStyle>
            <a:lvl1pPr>
              <a:spcBef>
                <a:spcPts val="0"/>
              </a:spcBef>
              <a:buFont typeface="Wingdings" pitchFamily="2" charset="2"/>
              <a:defRPr b="0"/>
            </a:lvl1pPr>
          </a:lstStyle>
          <a:p>
            <a:pPr lvl="0">
              <a:spcBef>
                <a:spcPts val="0"/>
              </a:spcBef>
              <a:buFont typeface="Wingdings" pitchFamily="2" charset="2"/>
            </a:pPr>
            <a:r>
              <a:rPr lang="ru-RU" dirty="0" smtClean="0"/>
              <a:t>Введите текст или вставьте объект</a:t>
            </a:r>
          </a:p>
        </p:txBody>
      </p:sp>
      <p:sp>
        <p:nvSpPr>
          <p:cNvPr id="13" name="Текст 12"/>
          <p:cNvSpPr>
            <a:spLocks noGrp="1"/>
          </p:cNvSpPr>
          <p:nvPr>
            <p:ph type="body" sz="quarter" idx="13" hasCustomPrompt="1"/>
          </p:nvPr>
        </p:nvSpPr>
        <p:spPr>
          <a:xfrm>
            <a:off x="4679366" y="1241223"/>
            <a:ext cx="4140200" cy="360000"/>
          </a:xfrm>
        </p:spPr>
        <p:txBody>
          <a:bodyPr anchor="b"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 smtClean="0"/>
              <a:t>Введите заголовок</a:t>
            </a:r>
          </a:p>
        </p:txBody>
      </p:sp>
      <p:sp>
        <p:nvSpPr>
          <p:cNvPr id="17" name="Объект 16"/>
          <p:cNvSpPr>
            <a:spLocks noGrp="1"/>
          </p:cNvSpPr>
          <p:nvPr>
            <p:ph sz="quarter" idx="14" hasCustomPrompt="1"/>
          </p:nvPr>
        </p:nvSpPr>
        <p:spPr>
          <a:xfrm>
            <a:off x="4683126" y="1726555"/>
            <a:ext cx="4140200" cy="4608000"/>
          </a:xfrm>
        </p:spPr>
        <p:txBody>
          <a:bodyPr/>
          <a:lstStyle>
            <a:lvl1pPr>
              <a:spcBef>
                <a:spcPts val="0"/>
              </a:spcBef>
              <a:buFont typeface="Wingdings" pitchFamily="2" charset="2"/>
              <a:defRPr b="0"/>
            </a:lvl1pPr>
          </a:lstStyle>
          <a:p>
            <a:pPr lvl="0">
              <a:spcBef>
                <a:spcPts val="0"/>
              </a:spcBef>
              <a:buFont typeface="Wingdings" pitchFamily="2" charset="2"/>
            </a:pPr>
            <a:r>
              <a:rPr lang="ru-RU" dirty="0" smtClean="0"/>
              <a:t>Введите текст или вставьте объект</a:t>
            </a: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287342" y="1679949"/>
            <a:ext cx="4140200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4679366" y="1679949"/>
            <a:ext cx="4140200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9144000" y="-25400"/>
            <a:ext cx="1930500" cy="51435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/>
          <a:lstStyle/>
          <a:p>
            <a:pPr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Используйте выделение+</a:t>
            </a:r>
            <a:r>
              <a:rPr lang="en-US" sz="1200" dirty="0">
                <a:solidFill>
                  <a:srgbClr val="3C3C3C"/>
                </a:solidFill>
              </a:rPr>
              <a:t>Tab</a:t>
            </a:r>
            <a:r>
              <a:rPr lang="ru-RU" sz="1200" dirty="0">
                <a:solidFill>
                  <a:srgbClr val="3C3C3C"/>
                </a:solidFill>
              </a:rPr>
              <a:t/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для смены</a:t>
            </a:r>
          </a:p>
          <a:p>
            <a:pPr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стилей текста.</a:t>
            </a:r>
          </a:p>
          <a:p>
            <a:pPr>
              <a:spcBef>
                <a:spcPts val="300"/>
              </a:spcBef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Для возврата</a:t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на предыдущий</a:t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уровень выделите строку и нажмите </a:t>
            </a:r>
            <a:r>
              <a:rPr lang="en-US" sz="1200" dirty="0">
                <a:solidFill>
                  <a:srgbClr val="3C3C3C"/>
                </a:solidFill>
              </a:rPr>
              <a:t>Shift+Tab.</a:t>
            </a:r>
            <a:endParaRPr lang="ru-RU" sz="1200" dirty="0">
              <a:solidFill>
                <a:srgbClr val="3C3C3C"/>
              </a:solidFill>
            </a:endParaRPr>
          </a:p>
          <a:p>
            <a:pPr>
              <a:spcBef>
                <a:spcPts val="1200"/>
              </a:spcBef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b="1" dirty="0">
                <a:solidFill>
                  <a:srgbClr val="3C3C3C"/>
                </a:solidFill>
              </a:rPr>
              <a:t>Первый уровень</a:t>
            </a:r>
          </a:p>
          <a:p>
            <a:pPr marL="269875" lvl="1" indent="-269875">
              <a:spcBef>
                <a:spcPts val="300"/>
              </a:spcBef>
              <a:buClr>
                <a:srgbClr val="004077"/>
              </a:buClr>
              <a:buSzPct val="100000"/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rgbClr val="3C3C3C"/>
                </a:solidFill>
              </a:rPr>
              <a:t>Второй уровень</a:t>
            </a:r>
          </a:p>
          <a:p>
            <a:pPr marL="541338" lvl="2" indent="-271463">
              <a:spcBef>
                <a:spcPts val="300"/>
              </a:spcBef>
              <a:buClr>
                <a:srgbClr val="0070BA"/>
              </a:buClr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rgbClr val="3C3C3C"/>
                </a:solidFill>
              </a:rPr>
              <a:t>Третий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1555673168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Рисунок и объект справ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>
            <a:noAutofit/>
          </a:bodyPr>
          <a:lstStyle/>
          <a:p>
            <a:r>
              <a:rPr lang="ru-RU" dirty="0" smtClean="0"/>
              <a:t>Введите заголовок</a:t>
            </a:r>
            <a:endParaRPr lang="ru-RU" dirty="0"/>
          </a:p>
        </p:txBody>
      </p:sp>
      <p:sp>
        <p:nvSpPr>
          <p:cNvPr id="5" name="Рисунок 4"/>
          <p:cNvSpPr>
            <a:spLocks noGrp="1"/>
          </p:cNvSpPr>
          <p:nvPr>
            <p:ph type="pic" sz="quarter" idx="11" hasCustomPrompt="1"/>
          </p:nvPr>
        </p:nvSpPr>
        <p:spPr>
          <a:xfrm>
            <a:off x="287338" y="1268413"/>
            <a:ext cx="5634037" cy="5060950"/>
          </a:xfrm>
        </p:spPr>
        <p:txBody>
          <a:bodyPr vert="horz" lIns="0" tIns="0" rIns="0" bIns="0" rtlCol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 lang="ru-RU" b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lang="ru-RU" dirty="0" smtClean="0"/>
              <a:t>Вставьте рисунок</a:t>
            </a:r>
          </a:p>
          <a:p>
            <a:pPr lvl="0"/>
            <a:endParaRPr lang="en-US" dirty="0" smtClean="0"/>
          </a:p>
          <a:p>
            <a:pPr lvl="0"/>
            <a:endParaRPr lang="ru-RU" dirty="0"/>
          </a:p>
        </p:txBody>
      </p:sp>
      <p:sp>
        <p:nvSpPr>
          <p:cNvPr id="7" name="Объект 6"/>
          <p:cNvSpPr>
            <a:spLocks noGrp="1"/>
          </p:cNvSpPr>
          <p:nvPr>
            <p:ph sz="quarter" idx="12" hasCustomPrompt="1"/>
          </p:nvPr>
        </p:nvSpPr>
        <p:spPr>
          <a:xfrm>
            <a:off x="6156325" y="1726559"/>
            <a:ext cx="2700338" cy="4582765"/>
          </a:xfrm>
        </p:spPr>
        <p:txBody>
          <a:bodyPr>
            <a:noAutofit/>
          </a:bodyPr>
          <a:lstStyle>
            <a:lvl1pPr>
              <a:spcBef>
                <a:spcPts val="0"/>
              </a:spcBef>
              <a:buFont typeface="Wingdings" pitchFamily="2" charset="2"/>
              <a:defRPr b="0"/>
            </a:lvl1pPr>
          </a:lstStyle>
          <a:p>
            <a:pPr lvl="0">
              <a:spcBef>
                <a:spcPts val="0"/>
              </a:spcBef>
              <a:buFont typeface="Wingdings" pitchFamily="2" charset="2"/>
            </a:pPr>
            <a:r>
              <a:rPr lang="ru-RU" dirty="0" smtClean="0"/>
              <a:t>Введите текст или вставьте объект</a:t>
            </a:r>
          </a:p>
        </p:txBody>
      </p:sp>
      <p:sp>
        <p:nvSpPr>
          <p:cNvPr id="9" name="Текст 8"/>
          <p:cNvSpPr>
            <a:spLocks noGrp="1"/>
          </p:cNvSpPr>
          <p:nvPr>
            <p:ph type="body" sz="quarter" idx="13" hasCustomPrompt="1"/>
          </p:nvPr>
        </p:nvSpPr>
        <p:spPr>
          <a:xfrm>
            <a:off x="6156325" y="1241223"/>
            <a:ext cx="2700338" cy="36000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spcBef>
                <a:spcPts val="0"/>
              </a:spcBef>
              <a:defRPr/>
            </a:lvl1pPr>
          </a:lstStyle>
          <a:p>
            <a:pPr lvl="0"/>
            <a:r>
              <a:rPr lang="ru-RU" dirty="0" smtClean="0"/>
              <a:t>Введите заголовок</a:t>
            </a: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6156325" y="1679949"/>
            <a:ext cx="2700338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9144000" y="-25400"/>
            <a:ext cx="1930500" cy="51435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/>
          <a:lstStyle/>
          <a:p>
            <a:pPr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Используйте выделение+</a:t>
            </a:r>
            <a:r>
              <a:rPr lang="en-US" sz="1200" dirty="0">
                <a:solidFill>
                  <a:srgbClr val="3C3C3C"/>
                </a:solidFill>
              </a:rPr>
              <a:t>Tab</a:t>
            </a:r>
            <a:r>
              <a:rPr lang="ru-RU" sz="1200" dirty="0">
                <a:solidFill>
                  <a:srgbClr val="3C3C3C"/>
                </a:solidFill>
              </a:rPr>
              <a:t/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для смены</a:t>
            </a:r>
          </a:p>
          <a:p>
            <a:pPr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стилей текста.</a:t>
            </a:r>
          </a:p>
          <a:p>
            <a:pPr>
              <a:spcBef>
                <a:spcPts val="300"/>
              </a:spcBef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Для возврата</a:t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на предыдущий</a:t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уровень выделите строку и нажмите </a:t>
            </a:r>
            <a:r>
              <a:rPr lang="en-US" sz="1200" dirty="0">
                <a:solidFill>
                  <a:srgbClr val="3C3C3C"/>
                </a:solidFill>
              </a:rPr>
              <a:t>Shift+Tab.</a:t>
            </a:r>
            <a:endParaRPr lang="ru-RU" sz="1200" dirty="0">
              <a:solidFill>
                <a:srgbClr val="3C3C3C"/>
              </a:solidFill>
            </a:endParaRPr>
          </a:p>
          <a:p>
            <a:pPr>
              <a:spcBef>
                <a:spcPts val="1200"/>
              </a:spcBef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b="1" dirty="0">
                <a:solidFill>
                  <a:srgbClr val="3C3C3C"/>
                </a:solidFill>
              </a:rPr>
              <a:t>Первый уровень</a:t>
            </a:r>
          </a:p>
          <a:p>
            <a:pPr marL="269875" lvl="1" indent="-269875">
              <a:spcBef>
                <a:spcPts val="300"/>
              </a:spcBef>
              <a:buClr>
                <a:srgbClr val="004077"/>
              </a:buClr>
              <a:buSzPct val="100000"/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rgbClr val="3C3C3C"/>
                </a:solidFill>
              </a:rPr>
              <a:t>Второй уровень</a:t>
            </a:r>
          </a:p>
          <a:p>
            <a:pPr marL="541338" lvl="2" indent="-271463">
              <a:spcBef>
                <a:spcPts val="300"/>
              </a:spcBef>
              <a:buClr>
                <a:srgbClr val="0070BA"/>
              </a:buClr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rgbClr val="3C3C3C"/>
                </a:solidFill>
              </a:rPr>
              <a:t>Третий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927410926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6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>
            <a:noAutofit/>
          </a:bodyPr>
          <a:lstStyle/>
          <a:p>
            <a:r>
              <a:rPr lang="ru-RU" dirty="0" smtClean="0"/>
              <a:t>Введите заголовок</a:t>
            </a:r>
            <a:endParaRPr lang="ru-RU" dirty="0"/>
          </a:p>
        </p:txBody>
      </p:sp>
      <p:sp>
        <p:nvSpPr>
          <p:cNvPr id="16" name="Текст 5"/>
          <p:cNvSpPr>
            <a:spLocks noGrp="1"/>
          </p:cNvSpPr>
          <p:nvPr>
            <p:ph type="body" sz="quarter" idx="19" hasCustomPrompt="1"/>
          </p:nvPr>
        </p:nvSpPr>
        <p:spPr>
          <a:xfrm>
            <a:off x="287348" y="3934473"/>
            <a:ext cx="2700337" cy="36000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spcBef>
                <a:spcPts val="0"/>
              </a:spcBef>
              <a:defRPr/>
            </a:lvl1pPr>
          </a:lstStyle>
          <a:p>
            <a:pPr lvl="0"/>
            <a:r>
              <a:rPr lang="ru-RU" dirty="0" smtClean="0"/>
              <a:t>Введите заголовок</a:t>
            </a:r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>
            <a:off x="287348" y="4371456"/>
            <a:ext cx="2700337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Текст 5"/>
          <p:cNvSpPr>
            <a:spLocks noGrp="1"/>
          </p:cNvSpPr>
          <p:nvPr>
            <p:ph type="body" sz="quarter" idx="21" hasCustomPrompt="1"/>
          </p:nvPr>
        </p:nvSpPr>
        <p:spPr>
          <a:xfrm>
            <a:off x="3221049" y="3934473"/>
            <a:ext cx="2700337" cy="36000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spcBef>
                <a:spcPts val="0"/>
              </a:spcBef>
              <a:defRPr/>
            </a:lvl1pPr>
          </a:lstStyle>
          <a:p>
            <a:pPr lvl="0"/>
            <a:r>
              <a:rPr lang="ru-RU" dirty="0" smtClean="0"/>
              <a:t>Введите заголовок</a:t>
            </a:r>
          </a:p>
        </p:txBody>
      </p:sp>
      <p:cxnSp>
        <p:nvCxnSpPr>
          <p:cNvPr id="20" name="Прямая соединительная линия 19"/>
          <p:cNvCxnSpPr/>
          <p:nvPr/>
        </p:nvCxnSpPr>
        <p:spPr>
          <a:xfrm>
            <a:off x="3221049" y="4371456"/>
            <a:ext cx="2700337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Текст 5"/>
          <p:cNvSpPr>
            <a:spLocks noGrp="1"/>
          </p:cNvSpPr>
          <p:nvPr>
            <p:ph type="body" sz="quarter" idx="23" hasCustomPrompt="1"/>
          </p:nvPr>
        </p:nvSpPr>
        <p:spPr>
          <a:xfrm>
            <a:off x="6156336" y="3934473"/>
            <a:ext cx="2700337" cy="36000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spcBef>
                <a:spcPts val="0"/>
              </a:spcBef>
              <a:defRPr/>
            </a:lvl1pPr>
          </a:lstStyle>
          <a:p>
            <a:pPr lvl="0"/>
            <a:r>
              <a:rPr lang="ru-RU" dirty="0" smtClean="0"/>
              <a:t>Введите заголовок</a:t>
            </a:r>
          </a:p>
        </p:txBody>
      </p:sp>
      <p:cxnSp>
        <p:nvCxnSpPr>
          <p:cNvPr id="23" name="Прямая соединительная линия 22"/>
          <p:cNvCxnSpPr/>
          <p:nvPr/>
        </p:nvCxnSpPr>
        <p:spPr>
          <a:xfrm>
            <a:off x="6156336" y="4371456"/>
            <a:ext cx="2700337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Объект 4"/>
          <p:cNvSpPr>
            <a:spLocks noGrp="1"/>
          </p:cNvSpPr>
          <p:nvPr>
            <p:ph sz="quarter" idx="24" hasCustomPrompt="1"/>
          </p:nvPr>
        </p:nvSpPr>
        <p:spPr>
          <a:xfrm>
            <a:off x="287348" y="1726555"/>
            <a:ext cx="2700337" cy="1926000"/>
          </a:xfrm>
        </p:spPr>
        <p:txBody>
          <a:bodyPr>
            <a:noAutofit/>
          </a:bodyPr>
          <a:lstStyle>
            <a:lvl1pPr>
              <a:spcBef>
                <a:spcPts val="0"/>
              </a:spcBef>
              <a:buFont typeface="Wingdings" pitchFamily="2" charset="2"/>
              <a:defRPr b="0"/>
            </a:lvl1pPr>
          </a:lstStyle>
          <a:p>
            <a:pPr lvl="0">
              <a:spcBef>
                <a:spcPts val="0"/>
              </a:spcBef>
              <a:buFont typeface="Wingdings" pitchFamily="2" charset="2"/>
            </a:pPr>
            <a:r>
              <a:rPr lang="ru-RU" dirty="0" smtClean="0"/>
              <a:t>Введите текст или вставьте объект</a:t>
            </a:r>
          </a:p>
        </p:txBody>
      </p:sp>
      <p:sp>
        <p:nvSpPr>
          <p:cNvPr id="25" name="Текст 5"/>
          <p:cNvSpPr>
            <a:spLocks noGrp="1"/>
          </p:cNvSpPr>
          <p:nvPr>
            <p:ph type="body" sz="quarter" idx="25" hasCustomPrompt="1"/>
          </p:nvPr>
        </p:nvSpPr>
        <p:spPr>
          <a:xfrm>
            <a:off x="287348" y="1241223"/>
            <a:ext cx="2700337" cy="36000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spcBef>
                <a:spcPts val="0"/>
              </a:spcBef>
              <a:defRPr/>
            </a:lvl1pPr>
          </a:lstStyle>
          <a:p>
            <a:pPr lvl="0"/>
            <a:r>
              <a:rPr lang="ru-RU" dirty="0" smtClean="0"/>
              <a:t>Введите заголовок</a:t>
            </a:r>
          </a:p>
        </p:txBody>
      </p:sp>
      <p:cxnSp>
        <p:nvCxnSpPr>
          <p:cNvPr id="26" name="Прямая соединительная линия 25"/>
          <p:cNvCxnSpPr/>
          <p:nvPr/>
        </p:nvCxnSpPr>
        <p:spPr>
          <a:xfrm>
            <a:off x="287348" y="1679949"/>
            <a:ext cx="2700337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Текст 5"/>
          <p:cNvSpPr>
            <a:spLocks noGrp="1"/>
          </p:cNvSpPr>
          <p:nvPr>
            <p:ph type="body" sz="quarter" idx="27" hasCustomPrompt="1"/>
          </p:nvPr>
        </p:nvSpPr>
        <p:spPr>
          <a:xfrm>
            <a:off x="3221049" y="1241223"/>
            <a:ext cx="2700337" cy="36000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spcBef>
                <a:spcPts val="0"/>
              </a:spcBef>
              <a:defRPr/>
            </a:lvl1pPr>
          </a:lstStyle>
          <a:p>
            <a:pPr lvl="0"/>
            <a:r>
              <a:rPr lang="ru-RU" dirty="0" smtClean="0"/>
              <a:t>Введите заголовок</a:t>
            </a:r>
          </a:p>
        </p:txBody>
      </p:sp>
      <p:cxnSp>
        <p:nvCxnSpPr>
          <p:cNvPr id="29" name="Прямая соединительная линия 28"/>
          <p:cNvCxnSpPr/>
          <p:nvPr/>
        </p:nvCxnSpPr>
        <p:spPr>
          <a:xfrm>
            <a:off x="3221049" y="1679949"/>
            <a:ext cx="2700337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Текст 5"/>
          <p:cNvSpPr>
            <a:spLocks noGrp="1"/>
          </p:cNvSpPr>
          <p:nvPr>
            <p:ph type="body" sz="quarter" idx="29" hasCustomPrompt="1"/>
          </p:nvPr>
        </p:nvSpPr>
        <p:spPr>
          <a:xfrm>
            <a:off x="6156336" y="1241223"/>
            <a:ext cx="2700337" cy="36000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spcBef>
                <a:spcPts val="0"/>
              </a:spcBef>
              <a:defRPr/>
            </a:lvl1pPr>
          </a:lstStyle>
          <a:p>
            <a:pPr lvl="0"/>
            <a:r>
              <a:rPr lang="ru-RU" dirty="0" smtClean="0"/>
              <a:t>Введите заголовок</a:t>
            </a:r>
          </a:p>
        </p:txBody>
      </p:sp>
      <p:cxnSp>
        <p:nvCxnSpPr>
          <p:cNvPr id="32" name="Прямая соединительная линия 31"/>
          <p:cNvCxnSpPr/>
          <p:nvPr/>
        </p:nvCxnSpPr>
        <p:spPr>
          <a:xfrm>
            <a:off x="6156336" y="1679949"/>
            <a:ext cx="2700337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Объект 32"/>
          <p:cNvSpPr>
            <a:spLocks noGrp="1"/>
          </p:cNvSpPr>
          <p:nvPr>
            <p:ph sz="quarter" idx="30" hasCustomPrompt="1"/>
          </p:nvPr>
        </p:nvSpPr>
        <p:spPr>
          <a:xfrm>
            <a:off x="3221049" y="1726555"/>
            <a:ext cx="2700337" cy="1926000"/>
          </a:xfrm>
        </p:spPr>
        <p:txBody>
          <a:bodyPr>
            <a:noAutofit/>
          </a:bodyPr>
          <a:lstStyle>
            <a:lvl1pPr>
              <a:spcBef>
                <a:spcPts val="0"/>
              </a:spcBef>
              <a:buFont typeface="Wingdings" pitchFamily="2" charset="2"/>
              <a:defRPr b="0"/>
            </a:lvl1pPr>
          </a:lstStyle>
          <a:p>
            <a:pPr lvl="0">
              <a:spcBef>
                <a:spcPts val="0"/>
              </a:spcBef>
              <a:buFont typeface="Wingdings" pitchFamily="2" charset="2"/>
            </a:pPr>
            <a:r>
              <a:rPr lang="ru-RU" dirty="0" smtClean="0"/>
              <a:t>Введите текст или вставьте объект</a:t>
            </a:r>
          </a:p>
        </p:txBody>
      </p:sp>
      <p:sp>
        <p:nvSpPr>
          <p:cNvPr id="35" name="Объект 34"/>
          <p:cNvSpPr>
            <a:spLocks noGrp="1"/>
          </p:cNvSpPr>
          <p:nvPr>
            <p:ph sz="quarter" idx="31" hasCustomPrompt="1"/>
          </p:nvPr>
        </p:nvSpPr>
        <p:spPr>
          <a:xfrm>
            <a:off x="6156325" y="1726555"/>
            <a:ext cx="2700338" cy="1926000"/>
          </a:xfrm>
        </p:spPr>
        <p:txBody>
          <a:bodyPr>
            <a:noAutofit/>
          </a:bodyPr>
          <a:lstStyle>
            <a:lvl1pPr>
              <a:spcBef>
                <a:spcPts val="0"/>
              </a:spcBef>
              <a:buFont typeface="Wingdings" pitchFamily="2" charset="2"/>
              <a:defRPr b="0"/>
            </a:lvl1pPr>
          </a:lstStyle>
          <a:p>
            <a:pPr lvl="0">
              <a:spcBef>
                <a:spcPts val="0"/>
              </a:spcBef>
              <a:buFont typeface="Wingdings" pitchFamily="2" charset="2"/>
            </a:pPr>
            <a:r>
              <a:rPr lang="ru-RU" dirty="0" smtClean="0"/>
              <a:t>Введите текст или вставьте объект</a:t>
            </a:r>
          </a:p>
        </p:txBody>
      </p:sp>
      <p:sp>
        <p:nvSpPr>
          <p:cNvPr id="37" name="Объект 36"/>
          <p:cNvSpPr>
            <a:spLocks noGrp="1"/>
          </p:cNvSpPr>
          <p:nvPr>
            <p:ph sz="quarter" idx="32" hasCustomPrompt="1"/>
          </p:nvPr>
        </p:nvSpPr>
        <p:spPr>
          <a:xfrm>
            <a:off x="287349" y="4418062"/>
            <a:ext cx="2700337" cy="1927176"/>
          </a:xfrm>
        </p:spPr>
        <p:txBody>
          <a:bodyPr vert="horz" lIns="0" tIns="0" rIns="0" bIns="0" rtlCol="0">
            <a:noAutofit/>
          </a:bodyPr>
          <a:lstStyle>
            <a:lvl1pPr>
              <a:spcBef>
                <a:spcPts val="0"/>
              </a:spcBef>
              <a:buFont typeface="Wingdings" pitchFamily="2" charset="2"/>
              <a:defRPr lang="ru-RU" b="0" dirty="0"/>
            </a:lvl1pPr>
          </a:lstStyle>
          <a:p>
            <a:pPr lvl="0">
              <a:spcBef>
                <a:spcPts val="0"/>
              </a:spcBef>
              <a:buFont typeface="Wingdings" pitchFamily="2" charset="2"/>
            </a:pPr>
            <a:r>
              <a:rPr lang="ru-RU" dirty="0" smtClean="0"/>
              <a:t>Введите текст или вставьте объект</a:t>
            </a:r>
          </a:p>
        </p:txBody>
      </p:sp>
      <p:sp>
        <p:nvSpPr>
          <p:cNvPr id="39" name="Объект 38"/>
          <p:cNvSpPr>
            <a:spLocks noGrp="1"/>
          </p:cNvSpPr>
          <p:nvPr>
            <p:ph sz="quarter" idx="33" hasCustomPrompt="1"/>
          </p:nvPr>
        </p:nvSpPr>
        <p:spPr>
          <a:xfrm>
            <a:off x="3221049" y="4418062"/>
            <a:ext cx="2700337" cy="1927176"/>
          </a:xfrm>
        </p:spPr>
        <p:txBody>
          <a:bodyPr vert="horz" lIns="0" tIns="0" rIns="0" bIns="0" rtlCol="0">
            <a:noAutofit/>
          </a:bodyPr>
          <a:lstStyle>
            <a:lvl1pPr>
              <a:spcBef>
                <a:spcPts val="0"/>
              </a:spcBef>
              <a:buFont typeface="Wingdings" pitchFamily="2" charset="2"/>
              <a:defRPr lang="ru-RU" b="0" dirty="0"/>
            </a:lvl1pPr>
          </a:lstStyle>
          <a:p>
            <a:pPr lvl="0">
              <a:spcBef>
                <a:spcPts val="0"/>
              </a:spcBef>
              <a:buFont typeface="Wingdings" pitchFamily="2" charset="2"/>
            </a:pPr>
            <a:r>
              <a:rPr lang="ru-RU" dirty="0" smtClean="0"/>
              <a:t>Введите текст или вставьте объект</a:t>
            </a:r>
          </a:p>
        </p:txBody>
      </p:sp>
      <p:sp>
        <p:nvSpPr>
          <p:cNvPr id="41" name="Объект 40"/>
          <p:cNvSpPr>
            <a:spLocks noGrp="1"/>
          </p:cNvSpPr>
          <p:nvPr>
            <p:ph sz="quarter" idx="34" hasCustomPrompt="1"/>
          </p:nvPr>
        </p:nvSpPr>
        <p:spPr>
          <a:xfrm>
            <a:off x="6156325" y="4418062"/>
            <a:ext cx="2700338" cy="1927176"/>
          </a:xfrm>
        </p:spPr>
        <p:txBody>
          <a:bodyPr vert="horz" lIns="0" tIns="0" rIns="0" bIns="0" rtlCol="0">
            <a:noAutofit/>
          </a:bodyPr>
          <a:lstStyle>
            <a:lvl1pPr>
              <a:spcBef>
                <a:spcPts val="0"/>
              </a:spcBef>
              <a:buFont typeface="Wingdings" pitchFamily="2" charset="2"/>
              <a:defRPr lang="ru-RU" b="0" dirty="0" smtClean="0"/>
            </a:lvl1pPr>
          </a:lstStyle>
          <a:p>
            <a:pPr lvl="0">
              <a:spcBef>
                <a:spcPts val="0"/>
              </a:spcBef>
              <a:buFont typeface="Wingdings" pitchFamily="2" charset="2"/>
            </a:pPr>
            <a:r>
              <a:rPr lang="ru-RU" dirty="0" smtClean="0"/>
              <a:t>Введите текст или вставьте объект</a:t>
            </a:r>
          </a:p>
        </p:txBody>
      </p:sp>
      <p:sp>
        <p:nvSpPr>
          <p:cNvPr id="27" name="Rectangle 26"/>
          <p:cNvSpPr/>
          <p:nvPr/>
        </p:nvSpPr>
        <p:spPr>
          <a:xfrm>
            <a:off x="9144000" y="-25400"/>
            <a:ext cx="1930500" cy="51435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/>
          <a:lstStyle/>
          <a:p>
            <a:pPr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Используйте выделение+</a:t>
            </a:r>
            <a:r>
              <a:rPr lang="en-US" sz="1200" dirty="0">
                <a:solidFill>
                  <a:srgbClr val="3C3C3C"/>
                </a:solidFill>
              </a:rPr>
              <a:t>Tab</a:t>
            </a:r>
            <a:r>
              <a:rPr lang="ru-RU" sz="1200" dirty="0">
                <a:solidFill>
                  <a:srgbClr val="3C3C3C"/>
                </a:solidFill>
              </a:rPr>
              <a:t/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для смены</a:t>
            </a:r>
          </a:p>
          <a:p>
            <a:pPr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стилей текста.</a:t>
            </a:r>
          </a:p>
          <a:p>
            <a:pPr>
              <a:spcBef>
                <a:spcPts val="300"/>
              </a:spcBef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Для возврата</a:t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на предыдущий</a:t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уровень выделите строку и нажмите </a:t>
            </a:r>
            <a:r>
              <a:rPr lang="en-US" sz="1200" dirty="0">
                <a:solidFill>
                  <a:srgbClr val="3C3C3C"/>
                </a:solidFill>
              </a:rPr>
              <a:t>Shift+Tab.</a:t>
            </a:r>
            <a:endParaRPr lang="ru-RU" sz="1200" dirty="0">
              <a:solidFill>
                <a:srgbClr val="3C3C3C"/>
              </a:solidFill>
            </a:endParaRPr>
          </a:p>
          <a:p>
            <a:pPr>
              <a:spcBef>
                <a:spcPts val="1200"/>
              </a:spcBef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b="1" dirty="0">
                <a:solidFill>
                  <a:srgbClr val="3C3C3C"/>
                </a:solidFill>
              </a:rPr>
              <a:t>Первый уровень</a:t>
            </a:r>
          </a:p>
          <a:p>
            <a:pPr marL="269875" lvl="1" indent="-269875">
              <a:spcBef>
                <a:spcPts val="300"/>
              </a:spcBef>
              <a:buClr>
                <a:srgbClr val="004077"/>
              </a:buClr>
              <a:buSzPct val="100000"/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rgbClr val="3C3C3C"/>
                </a:solidFill>
              </a:rPr>
              <a:t>Второй уровень</a:t>
            </a:r>
          </a:p>
          <a:p>
            <a:pPr marL="541338" lvl="2" indent="-271463">
              <a:spcBef>
                <a:spcPts val="300"/>
              </a:spcBef>
              <a:buClr>
                <a:srgbClr val="0070BA"/>
              </a:buClr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rgbClr val="3C3C3C"/>
                </a:solidFill>
              </a:rPr>
              <a:t>Третий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30192143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7D6B2F58-8A3D-42EE-BA0C-CA8C4E737B8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2087024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 текста и 2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ru-RU" dirty="0" smtClean="0"/>
              <a:t>Введите заголовок</a:t>
            </a:r>
            <a:endParaRPr lang="ru-RU" dirty="0"/>
          </a:p>
        </p:txBody>
      </p:sp>
      <p:sp>
        <p:nvSpPr>
          <p:cNvPr id="9" name="Объект 8"/>
          <p:cNvSpPr>
            <a:spLocks noGrp="1"/>
          </p:cNvSpPr>
          <p:nvPr>
            <p:ph sz="quarter" idx="13" hasCustomPrompt="1"/>
          </p:nvPr>
        </p:nvSpPr>
        <p:spPr>
          <a:xfrm>
            <a:off x="3239863" y="1726577"/>
            <a:ext cx="2700337" cy="2916213"/>
          </a:xfrm>
        </p:spPr>
        <p:txBody>
          <a:bodyPr/>
          <a:lstStyle>
            <a:lvl1pPr>
              <a:spcBef>
                <a:spcPts val="0"/>
              </a:spcBef>
              <a:buFont typeface="Wingdings" pitchFamily="2" charset="2"/>
              <a:defRPr b="0"/>
            </a:lvl1pPr>
          </a:lstStyle>
          <a:p>
            <a:pPr lvl="0">
              <a:spcBef>
                <a:spcPts val="0"/>
              </a:spcBef>
              <a:buFont typeface="Wingdings" pitchFamily="2" charset="2"/>
            </a:pPr>
            <a:r>
              <a:rPr lang="ru-RU" dirty="0" smtClean="0"/>
              <a:t>Введите текст или вставьте объект</a:t>
            </a:r>
          </a:p>
        </p:txBody>
      </p:sp>
      <p:sp>
        <p:nvSpPr>
          <p:cNvPr id="11" name="Объект 10"/>
          <p:cNvSpPr>
            <a:spLocks noGrp="1"/>
          </p:cNvSpPr>
          <p:nvPr>
            <p:ph sz="quarter" idx="14" hasCustomPrompt="1"/>
          </p:nvPr>
        </p:nvSpPr>
        <p:spPr>
          <a:xfrm>
            <a:off x="6156325" y="1726577"/>
            <a:ext cx="2700338" cy="2916213"/>
          </a:xfrm>
        </p:spPr>
        <p:txBody>
          <a:bodyPr/>
          <a:lstStyle>
            <a:lvl1pPr>
              <a:spcBef>
                <a:spcPts val="0"/>
              </a:spcBef>
              <a:buFont typeface="Wingdings" pitchFamily="2" charset="2"/>
              <a:defRPr b="0"/>
            </a:lvl1pPr>
          </a:lstStyle>
          <a:p>
            <a:pPr lvl="0">
              <a:spcBef>
                <a:spcPts val="0"/>
              </a:spcBef>
              <a:buFont typeface="Wingdings" pitchFamily="2" charset="2"/>
            </a:pPr>
            <a:r>
              <a:rPr lang="ru-RU" dirty="0" smtClean="0"/>
              <a:t>Введите текст или вставьте объект</a:t>
            </a:r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5" hasCustomPrompt="1"/>
          </p:nvPr>
        </p:nvSpPr>
        <p:spPr>
          <a:xfrm>
            <a:off x="3239863" y="1241223"/>
            <a:ext cx="2700337" cy="36000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spcBef>
                <a:spcPts val="0"/>
              </a:spcBef>
              <a:defRPr/>
            </a:lvl1pPr>
          </a:lstStyle>
          <a:p>
            <a:pPr lvl="0"/>
            <a:r>
              <a:rPr lang="ru-RU" dirty="0" smtClean="0"/>
              <a:t>Введите заголовок</a:t>
            </a: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3239863" y="1679949"/>
            <a:ext cx="2700337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6156325" y="1679949"/>
            <a:ext cx="2700338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Текст 4"/>
          <p:cNvSpPr>
            <a:spLocks noGrp="1"/>
          </p:cNvSpPr>
          <p:nvPr>
            <p:ph type="body" sz="quarter" idx="19" hasCustomPrompt="1"/>
          </p:nvPr>
        </p:nvSpPr>
        <p:spPr>
          <a:xfrm>
            <a:off x="6156663" y="1241223"/>
            <a:ext cx="2700000" cy="360000"/>
          </a:xfrm>
        </p:spPr>
        <p:txBody>
          <a:bodyPr vert="horz" lIns="0" tIns="0" rIns="0" bIns="0" rtlCol="0" anchor="b">
            <a:noAutofit/>
          </a:bodyPr>
          <a:lstStyle>
            <a:lvl1pPr>
              <a:lnSpc>
                <a:spcPct val="90000"/>
              </a:lnSpc>
              <a:spcBef>
                <a:spcPts val="100"/>
              </a:spcBef>
              <a:defRPr lang="ru-RU" dirty="0"/>
            </a:lvl1pPr>
          </a:lstStyle>
          <a:p>
            <a:pPr lvl="0"/>
            <a:r>
              <a:rPr lang="ru-RU" dirty="0" smtClean="0"/>
              <a:t>Введите заголовок</a:t>
            </a:r>
          </a:p>
        </p:txBody>
      </p:sp>
      <p:sp>
        <p:nvSpPr>
          <p:cNvPr id="12" name="Rectangle 11"/>
          <p:cNvSpPr/>
          <p:nvPr/>
        </p:nvSpPr>
        <p:spPr>
          <a:xfrm>
            <a:off x="9144000" y="-25400"/>
            <a:ext cx="1930500" cy="51435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/>
          <a:lstStyle/>
          <a:p>
            <a:pPr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Используйте выделение+</a:t>
            </a:r>
            <a:r>
              <a:rPr lang="en-US" sz="1200" dirty="0">
                <a:solidFill>
                  <a:srgbClr val="3C3C3C"/>
                </a:solidFill>
              </a:rPr>
              <a:t>Tab</a:t>
            </a:r>
            <a:r>
              <a:rPr lang="ru-RU" sz="1200" dirty="0">
                <a:solidFill>
                  <a:srgbClr val="3C3C3C"/>
                </a:solidFill>
              </a:rPr>
              <a:t/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для смены</a:t>
            </a:r>
          </a:p>
          <a:p>
            <a:pPr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стилей текста.</a:t>
            </a:r>
          </a:p>
          <a:p>
            <a:pPr>
              <a:spcBef>
                <a:spcPts val="300"/>
              </a:spcBef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Для возврата</a:t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на предыдущий</a:t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уровень выделите строку и нажмите </a:t>
            </a:r>
            <a:r>
              <a:rPr lang="en-US" sz="1200" dirty="0">
                <a:solidFill>
                  <a:srgbClr val="3C3C3C"/>
                </a:solidFill>
              </a:rPr>
              <a:t>Shift+Tab.</a:t>
            </a:r>
            <a:endParaRPr lang="ru-RU" sz="1200" dirty="0">
              <a:solidFill>
                <a:srgbClr val="3C3C3C"/>
              </a:solidFill>
            </a:endParaRPr>
          </a:p>
          <a:p>
            <a:pPr>
              <a:spcBef>
                <a:spcPts val="1200"/>
              </a:spcBef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b="1" dirty="0">
                <a:solidFill>
                  <a:srgbClr val="3C3C3C"/>
                </a:solidFill>
              </a:rPr>
              <a:t>Первый уровень</a:t>
            </a:r>
          </a:p>
          <a:p>
            <a:pPr marL="269875" lvl="1" indent="-269875">
              <a:spcBef>
                <a:spcPts val="300"/>
              </a:spcBef>
              <a:buClr>
                <a:srgbClr val="004077"/>
              </a:buClr>
              <a:buSzPct val="100000"/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rgbClr val="3C3C3C"/>
                </a:solidFill>
              </a:rPr>
              <a:t>Второй уровень</a:t>
            </a:r>
          </a:p>
          <a:p>
            <a:pPr marL="541338" lvl="2" indent="-271463">
              <a:spcBef>
                <a:spcPts val="300"/>
              </a:spcBef>
              <a:buClr>
                <a:srgbClr val="0070BA"/>
              </a:buClr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rgbClr val="3C3C3C"/>
                </a:solidFill>
              </a:rPr>
              <a:t>Третий уровень</a:t>
            </a:r>
          </a:p>
        </p:txBody>
      </p:sp>
      <p:sp>
        <p:nvSpPr>
          <p:cNvPr id="16" name="Объект 4"/>
          <p:cNvSpPr>
            <a:spLocks noGrp="1"/>
          </p:cNvSpPr>
          <p:nvPr>
            <p:ph sz="quarter" idx="20"/>
          </p:nvPr>
        </p:nvSpPr>
        <p:spPr>
          <a:xfrm>
            <a:off x="287341" y="1268415"/>
            <a:ext cx="2736850" cy="50768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  <p:sp>
        <p:nvSpPr>
          <p:cNvPr id="18" name="Объект 4"/>
          <p:cNvSpPr>
            <a:spLocks noGrp="1"/>
          </p:cNvSpPr>
          <p:nvPr>
            <p:ph sz="quarter" idx="21"/>
          </p:nvPr>
        </p:nvSpPr>
        <p:spPr>
          <a:xfrm>
            <a:off x="3239862" y="4797425"/>
            <a:ext cx="5616811" cy="15478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3346972210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 объекта, текст сверху и сниз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ru-RU" dirty="0" smtClean="0"/>
              <a:t>Введите заголовок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1" hasCustomPrompt="1"/>
          </p:nvPr>
        </p:nvSpPr>
        <p:spPr>
          <a:xfrm>
            <a:off x="287349" y="1268412"/>
            <a:ext cx="8569325" cy="684000"/>
          </a:xfrm>
        </p:spPr>
        <p:txBody>
          <a:bodyPr/>
          <a:lstStyle>
            <a:lvl1pPr>
              <a:defRPr b="0"/>
            </a:lvl1pPr>
          </a:lstStyle>
          <a:p>
            <a:pPr lvl="0"/>
            <a:r>
              <a:rPr lang="ru-RU" dirty="0" smtClean="0"/>
              <a:t>Введите текст</a:t>
            </a:r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2" hasCustomPrompt="1"/>
          </p:nvPr>
        </p:nvSpPr>
        <p:spPr>
          <a:xfrm>
            <a:off x="287348" y="5645363"/>
            <a:ext cx="8569325" cy="684000"/>
          </a:xfrm>
        </p:spPr>
        <p:txBody>
          <a:bodyPr/>
          <a:lstStyle>
            <a:lvl1pPr>
              <a:defRPr b="0"/>
            </a:lvl1pPr>
          </a:lstStyle>
          <a:p>
            <a:pPr lvl="0"/>
            <a:r>
              <a:rPr lang="ru-RU" dirty="0" smtClean="0"/>
              <a:t>Введите текст</a:t>
            </a:r>
          </a:p>
        </p:txBody>
      </p:sp>
      <p:sp>
        <p:nvSpPr>
          <p:cNvPr id="8" name="Rectangle 7"/>
          <p:cNvSpPr/>
          <p:nvPr/>
        </p:nvSpPr>
        <p:spPr>
          <a:xfrm>
            <a:off x="9144000" y="-25400"/>
            <a:ext cx="1930500" cy="51435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/>
          <a:lstStyle/>
          <a:p>
            <a:pPr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Используйте выделение+</a:t>
            </a:r>
            <a:r>
              <a:rPr lang="en-US" sz="1200" dirty="0">
                <a:solidFill>
                  <a:srgbClr val="3C3C3C"/>
                </a:solidFill>
              </a:rPr>
              <a:t>Tab</a:t>
            </a:r>
            <a:r>
              <a:rPr lang="ru-RU" sz="1200" dirty="0">
                <a:solidFill>
                  <a:srgbClr val="3C3C3C"/>
                </a:solidFill>
              </a:rPr>
              <a:t/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для смены</a:t>
            </a:r>
          </a:p>
          <a:p>
            <a:pPr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стилей текста.</a:t>
            </a:r>
          </a:p>
          <a:p>
            <a:pPr>
              <a:spcBef>
                <a:spcPts val="300"/>
              </a:spcBef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Для возврата</a:t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на предыдущий</a:t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уровень выделите строку и нажмите </a:t>
            </a:r>
            <a:r>
              <a:rPr lang="en-US" sz="1200" dirty="0">
                <a:solidFill>
                  <a:srgbClr val="3C3C3C"/>
                </a:solidFill>
              </a:rPr>
              <a:t>Shift+Tab.</a:t>
            </a:r>
            <a:endParaRPr lang="ru-RU" sz="1200" dirty="0">
              <a:solidFill>
                <a:srgbClr val="3C3C3C"/>
              </a:solidFill>
            </a:endParaRPr>
          </a:p>
          <a:p>
            <a:pPr>
              <a:spcBef>
                <a:spcPts val="1200"/>
              </a:spcBef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b="1" dirty="0">
                <a:solidFill>
                  <a:srgbClr val="3C3C3C"/>
                </a:solidFill>
              </a:rPr>
              <a:t>Первый уровень</a:t>
            </a:r>
          </a:p>
          <a:p>
            <a:pPr marL="269875" lvl="1" indent="-269875">
              <a:spcBef>
                <a:spcPts val="300"/>
              </a:spcBef>
              <a:buClr>
                <a:srgbClr val="004077"/>
              </a:buClr>
              <a:buSzPct val="100000"/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rgbClr val="3C3C3C"/>
                </a:solidFill>
              </a:rPr>
              <a:t>Второй уровень</a:t>
            </a:r>
          </a:p>
          <a:p>
            <a:pPr marL="541338" lvl="2" indent="-271463">
              <a:spcBef>
                <a:spcPts val="300"/>
              </a:spcBef>
              <a:buClr>
                <a:srgbClr val="0070BA"/>
              </a:buClr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rgbClr val="3C3C3C"/>
                </a:solidFill>
              </a:rPr>
              <a:t>Третий уровень</a:t>
            </a:r>
          </a:p>
        </p:txBody>
      </p:sp>
      <p:sp>
        <p:nvSpPr>
          <p:cNvPr id="10" name="Объект 4"/>
          <p:cNvSpPr>
            <a:spLocks noGrp="1"/>
          </p:cNvSpPr>
          <p:nvPr>
            <p:ph sz="quarter" idx="20"/>
          </p:nvPr>
        </p:nvSpPr>
        <p:spPr>
          <a:xfrm>
            <a:off x="287345" y="2204865"/>
            <a:ext cx="4176711" cy="3240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  <p:sp>
        <p:nvSpPr>
          <p:cNvPr id="12" name="Объект 4"/>
          <p:cNvSpPr>
            <a:spLocks noGrp="1"/>
          </p:cNvSpPr>
          <p:nvPr>
            <p:ph sz="quarter" idx="21"/>
          </p:nvPr>
        </p:nvSpPr>
        <p:spPr>
          <a:xfrm>
            <a:off x="4673600" y="2204865"/>
            <a:ext cx="4176711" cy="3240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1907517418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 объект, текст сверху и сниз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>
            <a:noAutofit/>
          </a:bodyPr>
          <a:lstStyle/>
          <a:p>
            <a:r>
              <a:rPr lang="ru-RU" dirty="0" smtClean="0"/>
              <a:t>Введите заголовок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1" hasCustomPrompt="1"/>
          </p:nvPr>
        </p:nvSpPr>
        <p:spPr>
          <a:xfrm>
            <a:off x="287349" y="1268413"/>
            <a:ext cx="8569325" cy="684000"/>
          </a:xfrm>
        </p:spPr>
        <p:txBody>
          <a:bodyPr>
            <a:noAutofit/>
          </a:bodyPr>
          <a:lstStyle>
            <a:lvl1pPr>
              <a:defRPr b="0"/>
            </a:lvl1pPr>
          </a:lstStyle>
          <a:p>
            <a:pPr lvl="0"/>
            <a:r>
              <a:rPr lang="ru-RU" dirty="0" smtClean="0"/>
              <a:t>Введите текст</a:t>
            </a:r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2" hasCustomPrompt="1"/>
          </p:nvPr>
        </p:nvSpPr>
        <p:spPr>
          <a:xfrm>
            <a:off x="287349" y="5645363"/>
            <a:ext cx="8569325" cy="684000"/>
          </a:xfrm>
        </p:spPr>
        <p:txBody>
          <a:bodyPr>
            <a:noAutofit/>
          </a:bodyPr>
          <a:lstStyle>
            <a:lvl1pPr>
              <a:defRPr b="0"/>
            </a:lvl1pPr>
          </a:lstStyle>
          <a:p>
            <a:pPr lvl="0"/>
            <a:r>
              <a:rPr lang="ru-RU" dirty="0" smtClean="0"/>
              <a:t>Введите текст</a:t>
            </a:r>
          </a:p>
        </p:txBody>
      </p:sp>
      <p:sp>
        <p:nvSpPr>
          <p:cNvPr id="8" name="Rectangle 7"/>
          <p:cNvSpPr/>
          <p:nvPr/>
        </p:nvSpPr>
        <p:spPr>
          <a:xfrm>
            <a:off x="9144000" y="-25400"/>
            <a:ext cx="1930500" cy="51435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/>
          <a:lstStyle/>
          <a:p>
            <a:pPr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Используйте выделение+</a:t>
            </a:r>
            <a:r>
              <a:rPr lang="en-US" sz="1200" dirty="0">
                <a:solidFill>
                  <a:srgbClr val="3C3C3C"/>
                </a:solidFill>
              </a:rPr>
              <a:t>Tab</a:t>
            </a:r>
            <a:r>
              <a:rPr lang="ru-RU" sz="1200" dirty="0">
                <a:solidFill>
                  <a:srgbClr val="3C3C3C"/>
                </a:solidFill>
              </a:rPr>
              <a:t/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для смены</a:t>
            </a:r>
          </a:p>
          <a:p>
            <a:pPr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стилей текста.</a:t>
            </a:r>
          </a:p>
          <a:p>
            <a:pPr>
              <a:spcBef>
                <a:spcPts val="300"/>
              </a:spcBef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Для возврата</a:t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на предыдущий</a:t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уровень выделите строку и нажмите </a:t>
            </a:r>
            <a:r>
              <a:rPr lang="en-US" sz="1200" dirty="0">
                <a:solidFill>
                  <a:srgbClr val="3C3C3C"/>
                </a:solidFill>
              </a:rPr>
              <a:t>Shift+Tab.</a:t>
            </a:r>
            <a:endParaRPr lang="ru-RU" sz="1200" dirty="0">
              <a:solidFill>
                <a:srgbClr val="3C3C3C"/>
              </a:solidFill>
            </a:endParaRPr>
          </a:p>
          <a:p>
            <a:pPr>
              <a:spcBef>
                <a:spcPts val="1200"/>
              </a:spcBef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b="1" dirty="0">
                <a:solidFill>
                  <a:srgbClr val="3C3C3C"/>
                </a:solidFill>
              </a:rPr>
              <a:t>Первый уровень</a:t>
            </a:r>
          </a:p>
          <a:p>
            <a:pPr marL="269875" lvl="1" indent="-269875">
              <a:spcBef>
                <a:spcPts val="300"/>
              </a:spcBef>
              <a:buClr>
                <a:srgbClr val="004077"/>
              </a:buClr>
              <a:buSzPct val="100000"/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rgbClr val="3C3C3C"/>
                </a:solidFill>
              </a:rPr>
              <a:t>Второй уровень</a:t>
            </a:r>
          </a:p>
          <a:p>
            <a:pPr marL="541338" lvl="2" indent="-271463">
              <a:spcBef>
                <a:spcPts val="300"/>
              </a:spcBef>
              <a:buClr>
                <a:srgbClr val="0070BA"/>
              </a:buClr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rgbClr val="3C3C3C"/>
                </a:solidFill>
              </a:rPr>
              <a:t>Третий уровень</a:t>
            </a:r>
          </a:p>
        </p:txBody>
      </p:sp>
      <p:sp>
        <p:nvSpPr>
          <p:cNvPr id="9" name="Объект 4"/>
          <p:cNvSpPr>
            <a:spLocks noGrp="1"/>
          </p:cNvSpPr>
          <p:nvPr>
            <p:ph sz="quarter" idx="20"/>
          </p:nvPr>
        </p:nvSpPr>
        <p:spPr>
          <a:xfrm>
            <a:off x="287349" y="2204865"/>
            <a:ext cx="8569325" cy="3240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2830631214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 текста и объект справ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dirty="0" smtClean="0"/>
              <a:t>Введите заголовок</a:t>
            </a:r>
            <a:endParaRPr lang="ru-RU" dirty="0"/>
          </a:p>
        </p:txBody>
      </p:sp>
      <p:sp>
        <p:nvSpPr>
          <p:cNvPr id="11" name="Объект 10"/>
          <p:cNvSpPr>
            <a:spLocks noGrp="1"/>
          </p:cNvSpPr>
          <p:nvPr>
            <p:ph sz="quarter" idx="13" hasCustomPrompt="1"/>
          </p:nvPr>
        </p:nvSpPr>
        <p:spPr>
          <a:xfrm>
            <a:off x="6156325" y="1726556"/>
            <a:ext cx="2700338" cy="4592551"/>
          </a:xfrm>
        </p:spPr>
        <p:txBody>
          <a:bodyPr/>
          <a:lstStyle>
            <a:lvl1pPr>
              <a:spcBef>
                <a:spcPts val="0"/>
              </a:spcBef>
              <a:buFont typeface="Wingdings" pitchFamily="2" charset="2"/>
              <a:defRPr b="0"/>
            </a:lvl1pPr>
          </a:lstStyle>
          <a:p>
            <a:pPr lvl="0">
              <a:spcBef>
                <a:spcPts val="0"/>
              </a:spcBef>
              <a:buFont typeface="Wingdings" pitchFamily="2" charset="2"/>
            </a:pPr>
            <a:r>
              <a:rPr lang="ru-RU" dirty="0" smtClean="0"/>
              <a:t>Введите текст или вставьте объект</a:t>
            </a:r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4" hasCustomPrompt="1"/>
          </p:nvPr>
        </p:nvSpPr>
        <p:spPr>
          <a:xfrm>
            <a:off x="6156325" y="1241223"/>
            <a:ext cx="2700338" cy="36000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spcBef>
                <a:spcPts val="0"/>
              </a:spcBef>
              <a:defRPr/>
            </a:lvl1pPr>
          </a:lstStyle>
          <a:p>
            <a:pPr lvl="0"/>
            <a:r>
              <a:rPr lang="ru-RU" dirty="0" smtClean="0"/>
              <a:t>Введите заголовок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6156325" y="1679949"/>
            <a:ext cx="2700338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9144000" y="-25400"/>
            <a:ext cx="1930500" cy="51435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/>
          <a:lstStyle/>
          <a:p>
            <a:pPr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Используйте выделение+</a:t>
            </a:r>
            <a:r>
              <a:rPr lang="en-US" sz="1200" dirty="0">
                <a:solidFill>
                  <a:srgbClr val="3C3C3C"/>
                </a:solidFill>
              </a:rPr>
              <a:t>Tab</a:t>
            </a:r>
            <a:r>
              <a:rPr lang="ru-RU" sz="1200" dirty="0">
                <a:solidFill>
                  <a:srgbClr val="3C3C3C"/>
                </a:solidFill>
              </a:rPr>
              <a:t/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для смены</a:t>
            </a:r>
          </a:p>
          <a:p>
            <a:pPr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стилей текста.</a:t>
            </a:r>
          </a:p>
          <a:p>
            <a:pPr>
              <a:spcBef>
                <a:spcPts val="300"/>
              </a:spcBef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Для возврата</a:t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на предыдущий</a:t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уровень выделите строку и нажмите </a:t>
            </a:r>
            <a:r>
              <a:rPr lang="en-US" sz="1200" dirty="0">
                <a:solidFill>
                  <a:srgbClr val="3C3C3C"/>
                </a:solidFill>
              </a:rPr>
              <a:t>Shift+Tab.</a:t>
            </a:r>
            <a:endParaRPr lang="ru-RU" sz="1200" dirty="0">
              <a:solidFill>
                <a:srgbClr val="3C3C3C"/>
              </a:solidFill>
            </a:endParaRPr>
          </a:p>
          <a:p>
            <a:pPr>
              <a:spcBef>
                <a:spcPts val="1200"/>
              </a:spcBef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b="1" dirty="0">
                <a:solidFill>
                  <a:srgbClr val="3C3C3C"/>
                </a:solidFill>
              </a:rPr>
              <a:t>Первый уровень</a:t>
            </a:r>
          </a:p>
          <a:p>
            <a:pPr marL="269875" lvl="1" indent="-269875">
              <a:spcBef>
                <a:spcPts val="300"/>
              </a:spcBef>
              <a:buClr>
                <a:srgbClr val="004077"/>
              </a:buClr>
              <a:buSzPct val="100000"/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rgbClr val="3C3C3C"/>
                </a:solidFill>
              </a:rPr>
              <a:t>Второй уровень</a:t>
            </a:r>
          </a:p>
          <a:p>
            <a:pPr marL="541338" lvl="2" indent="-271463">
              <a:spcBef>
                <a:spcPts val="300"/>
              </a:spcBef>
              <a:buClr>
                <a:srgbClr val="0070BA"/>
              </a:buClr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rgbClr val="3C3C3C"/>
                </a:solidFill>
              </a:rPr>
              <a:t>Третий уровень</a:t>
            </a:r>
          </a:p>
        </p:txBody>
      </p:sp>
      <p:sp>
        <p:nvSpPr>
          <p:cNvPr id="14" name="Объект 4"/>
          <p:cNvSpPr>
            <a:spLocks noGrp="1"/>
          </p:cNvSpPr>
          <p:nvPr>
            <p:ph sz="quarter" idx="20"/>
          </p:nvPr>
        </p:nvSpPr>
        <p:spPr>
          <a:xfrm>
            <a:off x="287341" y="1268415"/>
            <a:ext cx="2736850" cy="50768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  <p:sp>
        <p:nvSpPr>
          <p:cNvPr id="15" name="Объект 4"/>
          <p:cNvSpPr>
            <a:spLocks noGrp="1"/>
          </p:cNvSpPr>
          <p:nvPr>
            <p:ph sz="quarter" idx="21"/>
          </p:nvPr>
        </p:nvSpPr>
        <p:spPr>
          <a:xfrm>
            <a:off x="3203581" y="1268415"/>
            <a:ext cx="2736850" cy="50768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1303446010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Текст и 6 рисунко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>
            <a:noAutofit/>
          </a:bodyPr>
          <a:lstStyle/>
          <a:p>
            <a:r>
              <a:rPr lang="ru-RU" dirty="0" smtClean="0"/>
              <a:t>Введите заголовок</a:t>
            </a:r>
            <a:endParaRPr lang="ru-RU" dirty="0"/>
          </a:p>
        </p:txBody>
      </p:sp>
      <p:sp>
        <p:nvSpPr>
          <p:cNvPr id="7" name="Рисунок 6"/>
          <p:cNvSpPr>
            <a:spLocks noGrp="1"/>
          </p:cNvSpPr>
          <p:nvPr>
            <p:ph type="pic" sz="quarter" idx="12" hasCustomPrompt="1"/>
          </p:nvPr>
        </p:nvSpPr>
        <p:spPr>
          <a:xfrm>
            <a:off x="287349" y="3033713"/>
            <a:ext cx="2700337" cy="1511300"/>
          </a:xfrm>
        </p:spPr>
        <p:txBody>
          <a:bodyPr vert="horz" lIns="0" tIns="0" rIns="0" bIns="0" rtlCol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 lang="ru-RU" b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lang="ru-RU" dirty="0" smtClean="0"/>
              <a:t>Вставьте рисунок</a:t>
            </a:r>
          </a:p>
          <a:p>
            <a:pPr lvl="0"/>
            <a:endParaRPr lang="en-US" dirty="0" smtClean="0"/>
          </a:p>
          <a:p>
            <a:pPr lvl="0"/>
            <a:endParaRPr lang="ru-RU" dirty="0"/>
          </a:p>
        </p:txBody>
      </p:sp>
      <p:sp>
        <p:nvSpPr>
          <p:cNvPr id="9" name="Рисунок 8"/>
          <p:cNvSpPr>
            <a:spLocks noGrp="1"/>
          </p:cNvSpPr>
          <p:nvPr>
            <p:ph type="pic" sz="quarter" idx="13" hasCustomPrompt="1"/>
          </p:nvPr>
        </p:nvSpPr>
        <p:spPr>
          <a:xfrm>
            <a:off x="3221049" y="3033713"/>
            <a:ext cx="2700337" cy="1511300"/>
          </a:xfrm>
        </p:spPr>
        <p:txBody>
          <a:bodyPr vert="horz" lIns="0" tIns="0" rIns="0" bIns="0" rtlCol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 lang="ru-RU" b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lang="ru-RU" dirty="0" smtClean="0"/>
              <a:t>Вставьте рисунок</a:t>
            </a:r>
          </a:p>
          <a:p>
            <a:pPr lvl="0"/>
            <a:endParaRPr lang="en-US" dirty="0" smtClean="0"/>
          </a:p>
          <a:p>
            <a:pPr lvl="0"/>
            <a:endParaRPr lang="ru-RU" dirty="0"/>
          </a:p>
        </p:txBody>
      </p:sp>
      <p:sp>
        <p:nvSpPr>
          <p:cNvPr id="11" name="Рисунок 10"/>
          <p:cNvSpPr>
            <a:spLocks noGrp="1"/>
          </p:cNvSpPr>
          <p:nvPr>
            <p:ph type="pic" sz="quarter" idx="14" hasCustomPrompt="1"/>
          </p:nvPr>
        </p:nvSpPr>
        <p:spPr>
          <a:xfrm>
            <a:off x="6156325" y="3033713"/>
            <a:ext cx="2700338" cy="1511300"/>
          </a:xfrm>
        </p:spPr>
        <p:txBody>
          <a:bodyPr vert="horz" lIns="0" tIns="0" rIns="0" bIns="0" rtlCol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 lang="ru-RU" b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lang="ru-RU" dirty="0" smtClean="0"/>
              <a:t>Вставьте рисунок</a:t>
            </a:r>
          </a:p>
          <a:p>
            <a:pPr lvl="0"/>
            <a:endParaRPr lang="en-US" dirty="0" smtClean="0"/>
          </a:p>
          <a:p>
            <a:pPr lvl="0"/>
            <a:endParaRPr lang="ru-RU" dirty="0"/>
          </a:p>
        </p:txBody>
      </p:sp>
      <p:sp>
        <p:nvSpPr>
          <p:cNvPr id="13" name="Рисунок 12"/>
          <p:cNvSpPr>
            <a:spLocks noGrp="1"/>
          </p:cNvSpPr>
          <p:nvPr>
            <p:ph type="pic" sz="quarter" idx="15" hasCustomPrompt="1"/>
          </p:nvPr>
        </p:nvSpPr>
        <p:spPr>
          <a:xfrm>
            <a:off x="287349" y="4797425"/>
            <a:ext cx="2700337" cy="1531938"/>
          </a:xfrm>
        </p:spPr>
        <p:txBody>
          <a:bodyPr vert="horz" lIns="0" tIns="0" rIns="0" bIns="0" rtlCol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 lang="ru-RU" b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lang="ru-RU" dirty="0" smtClean="0"/>
              <a:t>Вставьте рисунок</a:t>
            </a:r>
          </a:p>
          <a:p>
            <a:pPr lvl="0"/>
            <a:endParaRPr lang="en-US" dirty="0" smtClean="0"/>
          </a:p>
          <a:p>
            <a:pPr lvl="0"/>
            <a:endParaRPr lang="ru-RU" dirty="0"/>
          </a:p>
        </p:txBody>
      </p:sp>
      <p:sp>
        <p:nvSpPr>
          <p:cNvPr id="15" name="Рисунок 14"/>
          <p:cNvSpPr>
            <a:spLocks noGrp="1"/>
          </p:cNvSpPr>
          <p:nvPr>
            <p:ph type="pic" sz="quarter" idx="16" hasCustomPrompt="1"/>
          </p:nvPr>
        </p:nvSpPr>
        <p:spPr>
          <a:xfrm>
            <a:off x="3221049" y="4797425"/>
            <a:ext cx="2700337" cy="1531938"/>
          </a:xfrm>
        </p:spPr>
        <p:txBody>
          <a:bodyPr vert="horz" lIns="0" tIns="0" rIns="0" bIns="0" rtlCol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 lang="ru-RU" b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lang="ru-RU" dirty="0" smtClean="0"/>
              <a:t>Вставьте рисунок</a:t>
            </a:r>
          </a:p>
          <a:p>
            <a:pPr lvl="0"/>
            <a:endParaRPr lang="en-US" dirty="0" smtClean="0"/>
          </a:p>
          <a:p>
            <a:pPr lvl="0"/>
            <a:endParaRPr lang="ru-RU" dirty="0"/>
          </a:p>
        </p:txBody>
      </p:sp>
      <p:sp>
        <p:nvSpPr>
          <p:cNvPr id="17" name="Рисунок 16"/>
          <p:cNvSpPr>
            <a:spLocks noGrp="1"/>
          </p:cNvSpPr>
          <p:nvPr>
            <p:ph type="pic" sz="quarter" idx="17" hasCustomPrompt="1"/>
          </p:nvPr>
        </p:nvSpPr>
        <p:spPr>
          <a:xfrm>
            <a:off x="6156325" y="4797425"/>
            <a:ext cx="2700338" cy="1531938"/>
          </a:xfrm>
        </p:spPr>
        <p:txBody>
          <a:bodyPr vert="horz" lIns="0" tIns="0" rIns="0" bIns="0" rtlCol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 lang="ru-RU" b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lang="ru-RU" dirty="0" smtClean="0"/>
              <a:t>Вставьте рисунок</a:t>
            </a:r>
          </a:p>
          <a:p>
            <a:pPr lvl="0"/>
            <a:endParaRPr lang="en-US" dirty="0" smtClean="0"/>
          </a:p>
          <a:p>
            <a:pPr lvl="0"/>
            <a:endParaRPr lang="ru-RU" dirty="0"/>
          </a:p>
        </p:txBody>
      </p:sp>
      <p:sp>
        <p:nvSpPr>
          <p:cNvPr id="14" name="Rectangle 13"/>
          <p:cNvSpPr/>
          <p:nvPr/>
        </p:nvSpPr>
        <p:spPr>
          <a:xfrm>
            <a:off x="9144000" y="-25400"/>
            <a:ext cx="1930500" cy="51435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/>
          <a:lstStyle/>
          <a:p>
            <a:pPr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Используйте выделение+</a:t>
            </a:r>
            <a:r>
              <a:rPr lang="en-US" sz="1200" dirty="0">
                <a:solidFill>
                  <a:srgbClr val="3C3C3C"/>
                </a:solidFill>
              </a:rPr>
              <a:t>Tab</a:t>
            </a:r>
            <a:r>
              <a:rPr lang="ru-RU" sz="1200" dirty="0">
                <a:solidFill>
                  <a:srgbClr val="3C3C3C"/>
                </a:solidFill>
              </a:rPr>
              <a:t/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для смены</a:t>
            </a:r>
          </a:p>
          <a:p>
            <a:pPr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стилей текста.</a:t>
            </a:r>
          </a:p>
          <a:p>
            <a:pPr>
              <a:spcBef>
                <a:spcPts val="300"/>
              </a:spcBef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Для возврата</a:t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на предыдущий</a:t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уровень выделите строку и нажмите </a:t>
            </a:r>
            <a:r>
              <a:rPr lang="en-US" sz="1200" dirty="0">
                <a:solidFill>
                  <a:srgbClr val="3C3C3C"/>
                </a:solidFill>
              </a:rPr>
              <a:t>Shift+Tab.</a:t>
            </a:r>
            <a:endParaRPr lang="ru-RU" sz="1200" dirty="0">
              <a:solidFill>
                <a:srgbClr val="3C3C3C"/>
              </a:solidFill>
            </a:endParaRPr>
          </a:p>
          <a:p>
            <a:pPr>
              <a:spcBef>
                <a:spcPts val="1200"/>
              </a:spcBef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b="1" dirty="0">
                <a:solidFill>
                  <a:srgbClr val="3C3C3C"/>
                </a:solidFill>
              </a:rPr>
              <a:t>Первый уровень</a:t>
            </a:r>
          </a:p>
          <a:p>
            <a:pPr marL="269875" lvl="1" indent="-269875">
              <a:spcBef>
                <a:spcPts val="300"/>
              </a:spcBef>
              <a:buClr>
                <a:srgbClr val="004077"/>
              </a:buClr>
              <a:buSzPct val="100000"/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rgbClr val="3C3C3C"/>
                </a:solidFill>
              </a:rPr>
              <a:t>Второй уровень</a:t>
            </a:r>
          </a:p>
          <a:p>
            <a:pPr marL="541338" lvl="2" indent="-271463">
              <a:spcBef>
                <a:spcPts val="300"/>
              </a:spcBef>
              <a:buClr>
                <a:srgbClr val="0070BA"/>
              </a:buClr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rgbClr val="3C3C3C"/>
                </a:solidFill>
              </a:rPr>
              <a:t>Третий уровень</a:t>
            </a:r>
          </a:p>
        </p:txBody>
      </p:sp>
      <p:sp>
        <p:nvSpPr>
          <p:cNvPr id="16" name="Объект 4"/>
          <p:cNvSpPr>
            <a:spLocks noGrp="1"/>
          </p:cNvSpPr>
          <p:nvPr>
            <p:ph sz="quarter" idx="20"/>
          </p:nvPr>
        </p:nvSpPr>
        <p:spPr>
          <a:xfrm>
            <a:off x="287349" y="1268413"/>
            <a:ext cx="8569325" cy="15128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1849888869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Рисун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>
            <a:noAutofit/>
          </a:bodyPr>
          <a:lstStyle/>
          <a:p>
            <a:r>
              <a:rPr lang="ru-RU" dirty="0" smtClean="0"/>
              <a:t>Введите заголовок</a:t>
            </a:r>
            <a:endParaRPr lang="ru-RU" dirty="0"/>
          </a:p>
        </p:txBody>
      </p:sp>
      <p:sp>
        <p:nvSpPr>
          <p:cNvPr id="5" name="Рисунок 4"/>
          <p:cNvSpPr>
            <a:spLocks noGrp="1"/>
          </p:cNvSpPr>
          <p:nvPr>
            <p:ph type="pic" sz="quarter" idx="11" hasCustomPrompt="1"/>
          </p:nvPr>
        </p:nvSpPr>
        <p:spPr>
          <a:solidFill>
            <a:srgbClr val="FFFFFF">
              <a:alpha val="80000"/>
            </a:srgbClr>
          </a:solidFill>
        </p:spPr>
        <p:txBody>
          <a:bodyPr vert="horz" lIns="72000" tIns="72000" rIns="72000" bIns="72000" rtlCol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 lang="ru-RU" b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lang="ru-RU" dirty="0" smtClean="0"/>
              <a:t>Вставьте рисунок</a:t>
            </a:r>
          </a:p>
          <a:p>
            <a:pPr lvl="0"/>
            <a:endParaRPr lang="en-US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2" hasCustomPrompt="1"/>
          </p:nvPr>
        </p:nvSpPr>
        <p:spPr>
          <a:xfrm>
            <a:off x="466918" y="4797446"/>
            <a:ext cx="3960627" cy="1351645"/>
          </a:xfrm>
          <a:solidFill>
            <a:srgbClr val="FFFFFF">
              <a:alpha val="80000"/>
            </a:srgbClr>
          </a:solidFill>
        </p:spPr>
        <p:txBody>
          <a:bodyPr lIns="72000" tIns="72000" rIns="72000" bIns="72000">
            <a:noAutofit/>
          </a:bodyPr>
          <a:lstStyle>
            <a:lvl1pPr>
              <a:defRPr b="0"/>
            </a:lvl1pPr>
          </a:lstStyle>
          <a:p>
            <a:pPr lvl="0"/>
            <a:r>
              <a:rPr lang="ru-RU" dirty="0" smtClean="0"/>
              <a:t>Введите текст</a:t>
            </a:r>
          </a:p>
        </p:txBody>
      </p:sp>
    </p:spTree>
    <p:extLst>
      <p:ext uri="{BB962C8B-B14F-4D97-AF65-F5344CB8AC3E}">
        <p14:creationId xmlns:p14="http://schemas.microsoft.com/office/powerpoint/2010/main" val="3041913580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объект и подпись сниз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ru-RU" dirty="0" smtClean="0"/>
              <a:t>Введите заголовок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2" hasCustomPrompt="1"/>
          </p:nvPr>
        </p:nvSpPr>
        <p:spPr>
          <a:xfrm>
            <a:off x="287349" y="5645363"/>
            <a:ext cx="8569325" cy="684000"/>
          </a:xfrm>
        </p:spPr>
        <p:txBody>
          <a:bodyPr/>
          <a:lstStyle>
            <a:lvl1pPr>
              <a:spcBef>
                <a:spcPts val="0"/>
              </a:spcBef>
              <a:buFont typeface="Wingdings" pitchFamily="2" charset="2"/>
              <a:defRPr b="0"/>
            </a:lvl1pPr>
          </a:lstStyle>
          <a:p>
            <a:pPr lvl="0"/>
            <a:r>
              <a:rPr lang="ru-RU" dirty="0" smtClean="0"/>
              <a:t>Введите текст</a:t>
            </a:r>
          </a:p>
        </p:txBody>
      </p:sp>
      <p:sp>
        <p:nvSpPr>
          <p:cNvPr id="8" name="Rectangle 7"/>
          <p:cNvSpPr/>
          <p:nvPr/>
        </p:nvSpPr>
        <p:spPr>
          <a:xfrm>
            <a:off x="9144000" y="-25400"/>
            <a:ext cx="1930500" cy="51435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/>
          <a:lstStyle/>
          <a:p>
            <a:pPr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Используйте выделение+</a:t>
            </a:r>
            <a:r>
              <a:rPr lang="en-US" sz="1200" dirty="0">
                <a:solidFill>
                  <a:srgbClr val="3C3C3C"/>
                </a:solidFill>
              </a:rPr>
              <a:t>Tab</a:t>
            </a:r>
            <a:r>
              <a:rPr lang="ru-RU" sz="1200" dirty="0">
                <a:solidFill>
                  <a:srgbClr val="3C3C3C"/>
                </a:solidFill>
              </a:rPr>
              <a:t/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для смены</a:t>
            </a:r>
          </a:p>
          <a:p>
            <a:pPr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стилей текста.</a:t>
            </a:r>
          </a:p>
          <a:p>
            <a:pPr>
              <a:spcBef>
                <a:spcPts val="300"/>
              </a:spcBef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Для возврата</a:t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на предыдущий</a:t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уровень выделите строку и нажмите </a:t>
            </a:r>
            <a:r>
              <a:rPr lang="en-US" sz="1200" dirty="0">
                <a:solidFill>
                  <a:srgbClr val="3C3C3C"/>
                </a:solidFill>
              </a:rPr>
              <a:t>Shift+Tab.</a:t>
            </a:r>
            <a:endParaRPr lang="ru-RU" sz="1200" dirty="0">
              <a:solidFill>
                <a:srgbClr val="3C3C3C"/>
              </a:solidFill>
            </a:endParaRPr>
          </a:p>
          <a:p>
            <a:pPr>
              <a:spcBef>
                <a:spcPts val="1200"/>
              </a:spcBef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b="1" dirty="0">
                <a:solidFill>
                  <a:srgbClr val="3C3C3C"/>
                </a:solidFill>
              </a:rPr>
              <a:t>Первый уровень</a:t>
            </a:r>
          </a:p>
          <a:p>
            <a:pPr marL="269875" lvl="1" indent="-269875">
              <a:spcBef>
                <a:spcPts val="300"/>
              </a:spcBef>
              <a:buClr>
                <a:srgbClr val="004077"/>
              </a:buClr>
              <a:buSzPct val="100000"/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rgbClr val="3C3C3C"/>
                </a:solidFill>
              </a:rPr>
              <a:t>Второй уровень</a:t>
            </a:r>
          </a:p>
          <a:p>
            <a:pPr marL="541338" lvl="2" indent="-271463">
              <a:spcBef>
                <a:spcPts val="300"/>
              </a:spcBef>
              <a:buClr>
                <a:srgbClr val="0070BA"/>
              </a:buClr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rgbClr val="3C3C3C"/>
                </a:solidFill>
              </a:rPr>
              <a:t>Третий уровень</a:t>
            </a:r>
          </a:p>
        </p:txBody>
      </p:sp>
      <p:sp>
        <p:nvSpPr>
          <p:cNvPr id="9" name="Объект 4"/>
          <p:cNvSpPr>
            <a:spLocks noGrp="1"/>
          </p:cNvSpPr>
          <p:nvPr>
            <p:ph sz="quarter" idx="20"/>
          </p:nvPr>
        </p:nvSpPr>
        <p:spPr>
          <a:xfrm>
            <a:off x="287349" y="1268413"/>
            <a:ext cx="8569325" cy="41768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1818134283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Объект и три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ru-RU" dirty="0" smtClean="0"/>
              <a:t>Введите заголовок</a:t>
            </a:r>
            <a:endParaRPr lang="en-US" dirty="0"/>
          </a:p>
        </p:txBody>
      </p:sp>
      <p:sp>
        <p:nvSpPr>
          <p:cNvPr id="7" name="Объект 6"/>
          <p:cNvSpPr>
            <a:spLocks noGrp="1"/>
          </p:cNvSpPr>
          <p:nvPr>
            <p:ph sz="quarter" idx="16" hasCustomPrompt="1"/>
          </p:nvPr>
        </p:nvSpPr>
        <p:spPr>
          <a:xfrm>
            <a:off x="296056" y="3933825"/>
            <a:ext cx="2663825" cy="2395538"/>
          </a:xfrm>
        </p:spPr>
        <p:txBody>
          <a:bodyPr/>
          <a:lstStyle>
            <a:lvl1pPr>
              <a:spcBef>
                <a:spcPts val="0"/>
              </a:spcBef>
              <a:buFont typeface="Wingdings" pitchFamily="2" charset="2"/>
              <a:defRPr b="0"/>
            </a:lvl1pPr>
            <a:lvl2pPr>
              <a:defRPr b="0"/>
            </a:lvl2pPr>
            <a:lvl3pPr>
              <a:defRPr b="0"/>
            </a:lvl3pPr>
          </a:lstStyle>
          <a:p>
            <a:pPr lvl="0">
              <a:spcBef>
                <a:spcPts val="0"/>
              </a:spcBef>
              <a:buFont typeface="Wingdings" pitchFamily="2" charset="2"/>
            </a:pPr>
            <a:r>
              <a:rPr lang="ru-RU" dirty="0" smtClean="0"/>
              <a:t>Введите текст или вставьте объект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  <a:endParaRPr lang="ru-RU" dirty="0"/>
          </a:p>
        </p:txBody>
      </p:sp>
      <p:sp>
        <p:nvSpPr>
          <p:cNvPr id="13" name="Объект 12"/>
          <p:cNvSpPr>
            <a:spLocks noGrp="1"/>
          </p:cNvSpPr>
          <p:nvPr>
            <p:ph sz="quarter" idx="17" hasCustomPrompt="1"/>
          </p:nvPr>
        </p:nvSpPr>
        <p:spPr>
          <a:xfrm>
            <a:off x="3240088" y="3933825"/>
            <a:ext cx="2663825" cy="2395538"/>
          </a:xfrm>
        </p:spPr>
        <p:txBody>
          <a:bodyPr/>
          <a:lstStyle>
            <a:lvl1pPr>
              <a:spcBef>
                <a:spcPts val="0"/>
              </a:spcBef>
              <a:buFont typeface="Wingdings" pitchFamily="2" charset="2"/>
              <a:defRPr b="0"/>
            </a:lvl1pPr>
            <a:lvl2pPr>
              <a:defRPr b="0"/>
            </a:lvl2pPr>
            <a:lvl3pPr>
              <a:defRPr b="0"/>
            </a:lvl3pPr>
          </a:lstStyle>
          <a:p>
            <a:pPr lvl="0">
              <a:spcBef>
                <a:spcPts val="0"/>
              </a:spcBef>
              <a:buFont typeface="Wingdings" pitchFamily="2" charset="2"/>
            </a:pPr>
            <a:r>
              <a:rPr lang="ru-RU" dirty="0" smtClean="0"/>
              <a:t>Введите текст или вставьте объект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</p:txBody>
      </p:sp>
      <p:sp>
        <p:nvSpPr>
          <p:cNvPr id="15" name="Объект 14"/>
          <p:cNvSpPr>
            <a:spLocks noGrp="1"/>
          </p:cNvSpPr>
          <p:nvPr>
            <p:ph sz="quarter" idx="18" hasCustomPrompt="1"/>
          </p:nvPr>
        </p:nvSpPr>
        <p:spPr>
          <a:xfrm>
            <a:off x="6183656" y="3933825"/>
            <a:ext cx="2664000" cy="2395538"/>
          </a:xfrm>
        </p:spPr>
        <p:txBody>
          <a:bodyPr/>
          <a:lstStyle>
            <a:lvl1pPr>
              <a:spcBef>
                <a:spcPts val="0"/>
              </a:spcBef>
              <a:buFont typeface="Wingdings" pitchFamily="2" charset="2"/>
              <a:defRPr b="0"/>
            </a:lvl1pPr>
            <a:lvl2pPr>
              <a:defRPr b="0"/>
            </a:lvl2pPr>
            <a:lvl3pPr>
              <a:defRPr b="0"/>
            </a:lvl3pPr>
          </a:lstStyle>
          <a:p>
            <a:pPr lvl="0">
              <a:spcBef>
                <a:spcPts val="0"/>
              </a:spcBef>
              <a:buFont typeface="Wingdings" pitchFamily="2" charset="2"/>
            </a:pPr>
            <a:r>
              <a:rPr lang="ru-RU" dirty="0" smtClean="0"/>
              <a:t>Введите текст или вставьте объект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  <a:endParaRPr lang="ru-RU" dirty="0"/>
          </a:p>
        </p:txBody>
      </p:sp>
      <p:sp>
        <p:nvSpPr>
          <p:cNvPr id="8" name="Rectangle 7"/>
          <p:cNvSpPr/>
          <p:nvPr/>
        </p:nvSpPr>
        <p:spPr>
          <a:xfrm>
            <a:off x="9144000" y="-25400"/>
            <a:ext cx="1930500" cy="51435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/>
          <a:lstStyle/>
          <a:p>
            <a:pPr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Используйте выделение+</a:t>
            </a:r>
            <a:r>
              <a:rPr lang="en-US" sz="1200" dirty="0">
                <a:solidFill>
                  <a:srgbClr val="3C3C3C"/>
                </a:solidFill>
              </a:rPr>
              <a:t>Tab</a:t>
            </a:r>
            <a:r>
              <a:rPr lang="ru-RU" sz="1200" dirty="0">
                <a:solidFill>
                  <a:srgbClr val="3C3C3C"/>
                </a:solidFill>
              </a:rPr>
              <a:t/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для смены</a:t>
            </a:r>
          </a:p>
          <a:p>
            <a:pPr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стилей текста.</a:t>
            </a:r>
          </a:p>
          <a:p>
            <a:pPr>
              <a:spcBef>
                <a:spcPts val="300"/>
              </a:spcBef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Для возврата</a:t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на предыдущий</a:t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уровень выделите строку и нажмите </a:t>
            </a:r>
            <a:r>
              <a:rPr lang="en-US" sz="1200" dirty="0">
                <a:solidFill>
                  <a:srgbClr val="3C3C3C"/>
                </a:solidFill>
              </a:rPr>
              <a:t>Shift+Tab.</a:t>
            </a:r>
            <a:endParaRPr lang="ru-RU" sz="1200" dirty="0">
              <a:solidFill>
                <a:srgbClr val="3C3C3C"/>
              </a:solidFill>
            </a:endParaRPr>
          </a:p>
          <a:p>
            <a:pPr>
              <a:spcBef>
                <a:spcPts val="1200"/>
              </a:spcBef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b="1" dirty="0">
                <a:solidFill>
                  <a:srgbClr val="3C3C3C"/>
                </a:solidFill>
              </a:rPr>
              <a:t>Первый уровень</a:t>
            </a:r>
          </a:p>
          <a:p>
            <a:pPr marL="269875" lvl="1" indent="-269875">
              <a:spcBef>
                <a:spcPts val="300"/>
              </a:spcBef>
              <a:buClr>
                <a:srgbClr val="004077"/>
              </a:buClr>
              <a:buSzPct val="100000"/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rgbClr val="3C3C3C"/>
                </a:solidFill>
              </a:rPr>
              <a:t>Второй уровень</a:t>
            </a:r>
          </a:p>
          <a:p>
            <a:pPr marL="541338" lvl="2" indent="-271463">
              <a:spcBef>
                <a:spcPts val="300"/>
              </a:spcBef>
              <a:buClr>
                <a:srgbClr val="0070BA"/>
              </a:buClr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rgbClr val="3C3C3C"/>
                </a:solidFill>
              </a:rPr>
              <a:t>Третий уровень</a:t>
            </a:r>
          </a:p>
        </p:txBody>
      </p:sp>
      <p:sp>
        <p:nvSpPr>
          <p:cNvPr id="9" name="Объект 4"/>
          <p:cNvSpPr>
            <a:spLocks noGrp="1"/>
          </p:cNvSpPr>
          <p:nvPr>
            <p:ph sz="quarter" idx="20"/>
          </p:nvPr>
        </p:nvSpPr>
        <p:spPr>
          <a:xfrm>
            <a:off x="287349" y="1268435"/>
            <a:ext cx="8569325" cy="24479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1736476327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Два рисунка и две подпис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 hasCustomPrompt="1"/>
          </p:nvPr>
        </p:nvSpPr>
        <p:spPr/>
        <p:txBody>
          <a:bodyPr>
            <a:noAutofit/>
          </a:bodyPr>
          <a:lstStyle/>
          <a:p>
            <a:r>
              <a:rPr lang="ru-RU" dirty="0" smtClean="0"/>
              <a:t>Введите заголовок</a:t>
            </a:r>
            <a:endParaRPr lang="en-US" dirty="0"/>
          </a:p>
        </p:txBody>
      </p:sp>
      <p:sp>
        <p:nvSpPr>
          <p:cNvPr id="7" name="Рисунок 6"/>
          <p:cNvSpPr>
            <a:spLocks noGrp="1"/>
          </p:cNvSpPr>
          <p:nvPr>
            <p:ph type="pic" sz="quarter" idx="14" hasCustomPrompt="1"/>
          </p:nvPr>
        </p:nvSpPr>
        <p:spPr>
          <a:xfrm>
            <a:off x="287349" y="1268413"/>
            <a:ext cx="8569325" cy="1944000"/>
          </a:xfrm>
        </p:spPr>
        <p:txBody>
          <a:bodyPr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lang="ru-RU" dirty="0" smtClean="0"/>
              <a:t>Вставьте рисунок</a:t>
            </a:r>
          </a:p>
          <a:p>
            <a:pPr lvl="0"/>
            <a:endParaRPr lang="en-US" dirty="0"/>
          </a:p>
        </p:txBody>
      </p:sp>
      <p:sp>
        <p:nvSpPr>
          <p:cNvPr id="11" name="Рисунок 10"/>
          <p:cNvSpPr>
            <a:spLocks noGrp="1"/>
          </p:cNvSpPr>
          <p:nvPr>
            <p:ph type="pic" sz="quarter" idx="15" hasCustomPrompt="1"/>
          </p:nvPr>
        </p:nvSpPr>
        <p:spPr>
          <a:xfrm>
            <a:off x="287349" y="3861048"/>
            <a:ext cx="8569325" cy="1944000"/>
          </a:xfrm>
        </p:spPr>
        <p:txBody>
          <a:bodyPr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lang="ru-RU" dirty="0" smtClean="0"/>
              <a:t>Вставьте рисунок</a:t>
            </a:r>
          </a:p>
          <a:p>
            <a:pPr lvl="0"/>
            <a:endParaRPr lang="en-US" dirty="0"/>
          </a:p>
        </p:txBody>
      </p:sp>
      <p:sp>
        <p:nvSpPr>
          <p:cNvPr id="13" name="Текст 12"/>
          <p:cNvSpPr>
            <a:spLocks noGrp="1"/>
          </p:cNvSpPr>
          <p:nvPr>
            <p:ph type="body" sz="quarter" idx="16" hasCustomPrompt="1"/>
          </p:nvPr>
        </p:nvSpPr>
        <p:spPr>
          <a:xfrm>
            <a:off x="287349" y="3293456"/>
            <a:ext cx="8569325" cy="426911"/>
          </a:xfrm>
        </p:spPr>
        <p:txBody>
          <a:bodyPr>
            <a:noAutofit/>
          </a:bodyPr>
          <a:lstStyle>
            <a:lvl1pPr>
              <a:defRPr sz="1400" b="0"/>
            </a:lvl1pPr>
          </a:lstStyle>
          <a:p>
            <a:pPr lvl="0"/>
            <a:r>
              <a:rPr lang="ru-RU" dirty="0" smtClean="0"/>
              <a:t>Введите текст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17" hasCustomPrompt="1"/>
          </p:nvPr>
        </p:nvSpPr>
        <p:spPr>
          <a:xfrm>
            <a:off x="287349" y="5901467"/>
            <a:ext cx="8569325" cy="427896"/>
          </a:xfrm>
        </p:spPr>
        <p:txBody>
          <a:bodyPr>
            <a:noAutofit/>
          </a:bodyPr>
          <a:lstStyle>
            <a:lvl1pPr>
              <a:defRPr sz="1400" b="0"/>
            </a:lvl1pPr>
          </a:lstStyle>
          <a:p>
            <a:pPr lvl="0"/>
            <a:r>
              <a:rPr lang="ru-RU" dirty="0" smtClean="0"/>
              <a:t>Введите текст</a:t>
            </a:r>
          </a:p>
        </p:txBody>
      </p:sp>
    </p:spTree>
    <p:extLst>
      <p:ext uri="{BB962C8B-B14F-4D97-AF65-F5344CB8AC3E}">
        <p14:creationId xmlns:p14="http://schemas.microsoft.com/office/powerpoint/2010/main" val="1715540199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Объект и два дополне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>
            <a:noAutofit/>
          </a:bodyPr>
          <a:lstStyle/>
          <a:p>
            <a:r>
              <a:rPr lang="ru-RU" dirty="0" smtClean="0"/>
              <a:t>Введите заголовок</a:t>
            </a:r>
            <a:endParaRPr lang="ru-RU" dirty="0"/>
          </a:p>
        </p:txBody>
      </p:sp>
      <p:sp>
        <p:nvSpPr>
          <p:cNvPr id="8" name="Rectangle 7"/>
          <p:cNvSpPr/>
          <p:nvPr/>
        </p:nvSpPr>
        <p:spPr>
          <a:xfrm>
            <a:off x="9144000" y="-25400"/>
            <a:ext cx="1930500" cy="51435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/>
          <a:lstStyle/>
          <a:p>
            <a:pPr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Используйте выделение+</a:t>
            </a:r>
            <a:r>
              <a:rPr lang="en-US" sz="1200" dirty="0">
                <a:solidFill>
                  <a:srgbClr val="3C3C3C"/>
                </a:solidFill>
              </a:rPr>
              <a:t>Tab</a:t>
            </a:r>
            <a:r>
              <a:rPr lang="ru-RU" sz="1200" dirty="0">
                <a:solidFill>
                  <a:srgbClr val="3C3C3C"/>
                </a:solidFill>
              </a:rPr>
              <a:t/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для смены</a:t>
            </a:r>
          </a:p>
          <a:p>
            <a:pPr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стилей текста.</a:t>
            </a:r>
          </a:p>
          <a:p>
            <a:pPr>
              <a:spcBef>
                <a:spcPts val="300"/>
              </a:spcBef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Для возврата</a:t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на предыдущий</a:t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уровень выделите строку и нажмите </a:t>
            </a:r>
            <a:r>
              <a:rPr lang="en-US" sz="1200" dirty="0">
                <a:solidFill>
                  <a:srgbClr val="3C3C3C"/>
                </a:solidFill>
              </a:rPr>
              <a:t>Shift+Tab.</a:t>
            </a:r>
            <a:endParaRPr lang="ru-RU" sz="1200" dirty="0">
              <a:solidFill>
                <a:srgbClr val="3C3C3C"/>
              </a:solidFill>
            </a:endParaRPr>
          </a:p>
          <a:p>
            <a:pPr>
              <a:spcBef>
                <a:spcPts val="1200"/>
              </a:spcBef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b="1" dirty="0">
                <a:solidFill>
                  <a:srgbClr val="3C3C3C"/>
                </a:solidFill>
              </a:rPr>
              <a:t>Первый уровень</a:t>
            </a:r>
          </a:p>
          <a:p>
            <a:pPr marL="269875" lvl="1" indent="-269875">
              <a:spcBef>
                <a:spcPts val="300"/>
              </a:spcBef>
              <a:buClr>
                <a:srgbClr val="004077"/>
              </a:buClr>
              <a:buSzPct val="100000"/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rgbClr val="3C3C3C"/>
                </a:solidFill>
              </a:rPr>
              <a:t>Второй уровень</a:t>
            </a:r>
          </a:p>
          <a:p>
            <a:pPr marL="541338" lvl="2" indent="-271463">
              <a:spcBef>
                <a:spcPts val="300"/>
              </a:spcBef>
              <a:buClr>
                <a:srgbClr val="0070BA"/>
              </a:buClr>
              <a:buFont typeface="Wingdings" pitchFamily="2" charset="2"/>
              <a:buChar char="§"/>
              <a:defRPr/>
            </a:pPr>
            <a:r>
              <a:rPr lang="ru-RU" sz="1200" dirty="0">
                <a:solidFill>
                  <a:srgbClr val="3C3C3C"/>
                </a:solidFill>
              </a:rPr>
              <a:t>Третий уровень</a:t>
            </a:r>
          </a:p>
        </p:txBody>
      </p:sp>
      <p:sp>
        <p:nvSpPr>
          <p:cNvPr id="10" name="Объект 4"/>
          <p:cNvSpPr>
            <a:spLocks noGrp="1"/>
          </p:cNvSpPr>
          <p:nvPr>
            <p:ph sz="quarter" idx="20"/>
          </p:nvPr>
        </p:nvSpPr>
        <p:spPr>
          <a:xfrm>
            <a:off x="6156325" y="3068638"/>
            <a:ext cx="2700336" cy="3276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  <p:sp>
        <p:nvSpPr>
          <p:cNvPr id="11" name="Объект 4"/>
          <p:cNvSpPr>
            <a:spLocks noGrp="1"/>
          </p:cNvSpPr>
          <p:nvPr>
            <p:ph sz="quarter" idx="21"/>
          </p:nvPr>
        </p:nvSpPr>
        <p:spPr>
          <a:xfrm>
            <a:off x="6156325" y="1268413"/>
            <a:ext cx="2700336" cy="15128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  <p:sp>
        <p:nvSpPr>
          <p:cNvPr id="9" name="Объект 4"/>
          <p:cNvSpPr>
            <a:spLocks noGrp="1"/>
          </p:cNvSpPr>
          <p:nvPr>
            <p:ph sz="quarter" idx="22"/>
          </p:nvPr>
        </p:nvSpPr>
        <p:spPr>
          <a:xfrm>
            <a:off x="287337" y="1268412"/>
            <a:ext cx="5653087" cy="507682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38015036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7D6B2F58-8A3D-42EE-BA0C-CA8C4E737B8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5693298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Текстов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ru-RU" dirty="0" smtClean="0"/>
              <a:t>Введите заголовок</a:t>
            </a:r>
            <a:endParaRPr lang="en-US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11" hasCustomPrompt="1"/>
          </p:nvPr>
        </p:nvSpPr>
        <p:spPr>
          <a:xfrm>
            <a:off x="287349" y="1268413"/>
            <a:ext cx="8569325" cy="5060950"/>
          </a:xfrm>
        </p:spPr>
        <p:txBody>
          <a:bodyPr/>
          <a:lstStyle>
            <a:lvl1pPr>
              <a:spcBef>
                <a:spcPts val="0"/>
              </a:spcBef>
              <a:spcAft>
                <a:spcPts val="1200"/>
              </a:spcAft>
              <a:buFont typeface="Wingdings" pitchFamily="2" charset="2"/>
              <a:buNone/>
              <a:defRPr lang="ru-RU" sz="1400" b="1" kern="1200" dirty="0" smtClean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1pPr>
            <a:lvl2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1200" b="1"/>
            </a:lvl2pPr>
            <a:lvl3pPr marL="0" indent="0">
              <a:spcBef>
                <a:spcPts val="0"/>
              </a:spcBef>
              <a:spcAft>
                <a:spcPts val="1200"/>
              </a:spcAft>
              <a:buFontTx/>
              <a:buNone/>
              <a:defRPr sz="1200"/>
            </a:lvl3pPr>
          </a:lstStyle>
          <a:p>
            <a:pPr lvl="0">
              <a:spcBef>
                <a:spcPts val="0"/>
              </a:spcBef>
              <a:buFont typeface="Wingdings" pitchFamily="2" charset="2"/>
            </a:pPr>
            <a:r>
              <a:rPr lang="ru-RU" dirty="0" smtClean="0"/>
              <a:t>Введите текст или вставьте объект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</p:txBody>
      </p:sp>
      <p:sp>
        <p:nvSpPr>
          <p:cNvPr id="7" name="Rectangle 6"/>
          <p:cNvSpPr/>
          <p:nvPr/>
        </p:nvSpPr>
        <p:spPr>
          <a:xfrm>
            <a:off x="9144000" y="-25400"/>
            <a:ext cx="1930500" cy="51435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/>
          <a:lstStyle/>
          <a:p>
            <a:pPr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Используйте выделение+</a:t>
            </a:r>
            <a:r>
              <a:rPr lang="en-US" sz="1200" dirty="0">
                <a:solidFill>
                  <a:srgbClr val="3C3C3C"/>
                </a:solidFill>
              </a:rPr>
              <a:t>Tab</a:t>
            </a:r>
            <a:r>
              <a:rPr lang="ru-RU" sz="1200" dirty="0">
                <a:solidFill>
                  <a:srgbClr val="3C3C3C"/>
                </a:solidFill>
              </a:rPr>
              <a:t/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для смены</a:t>
            </a:r>
          </a:p>
          <a:p>
            <a:pPr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стилей текста.</a:t>
            </a:r>
          </a:p>
          <a:p>
            <a:pPr>
              <a:spcBef>
                <a:spcPts val="300"/>
              </a:spcBef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dirty="0">
                <a:solidFill>
                  <a:srgbClr val="3C3C3C"/>
                </a:solidFill>
              </a:rPr>
              <a:t>Для возврата</a:t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на предыдущий</a:t>
            </a:r>
            <a:br>
              <a:rPr lang="ru-RU" sz="1200" dirty="0">
                <a:solidFill>
                  <a:srgbClr val="3C3C3C"/>
                </a:solidFill>
              </a:rPr>
            </a:br>
            <a:r>
              <a:rPr lang="ru-RU" sz="1200" dirty="0">
                <a:solidFill>
                  <a:srgbClr val="3C3C3C"/>
                </a:solidFill>
              </a:rPr>
              <a:t>уровень выделите строку и нажмите </a:t>
            </a:r>
            <a:r>
              <a:rPr lang="en-US" sz="1200" dirty="0">
                <a:solidFill>
                  <a:srgbClr val="3C3C3C"/>
                </a:solidFill>
              </a:rPr>
              <a:t>Shift+Tab.</a:t>
            </a:r>
            <a:endParaRPr lang="ru-RU" sz="1200" dirty="0">
              <a:solidFill>
                <a:srgbClr val="3C3C3C"/>
              </a:solidFill>
            </a:endParaRPr>
          </a:p>
          <a:p>
            <a:pPr>
              <a:spcBef>
                <a:spcPts val="1200"/>
              </a:spcBef>
              <a:buClr>
                <a:srgbClr val="004077"/>
              </a:buClr>
              <a:buSzPct val="90000"/>
              <a:buFont typeface="Wingdings" pitchFamily="2" charset="2"/>
              <a:buNone/>
              <a:defRPr/>
            </a:pPr>
            <a:r>
              <a:rPr lang="ru-RU" sz="1200" b="1" dirty="0">
                <a:solidFill>
                  <a:srgbClr val="0070BA"/>
                </a:solidFill>
              </a:rPr>
              <a:t>Первый уровень</a:t>
            </a:r>
          </a:p>
          <a:p>
            <a:pPr marL="0" lvl="1">
              <a:spcBef>
                <a:spcPts val="300"/>
              </a:spcBef>
              <a:buClr>
                <a:srgbClr val="004077"/>
              </a:buClr>
              <a:buSzPct val="100000"/>
              <a:defRPr/>
            </a:pPr>
            <a:r>
              <a:rPr lang="ru-RU" sz="1200" b="1" dirty="0">
                <a:solidFill>
                  <a:srgbClr val="3C3C3C"/>
                </a:solidFill>
              </a:rPr>
              <a:t>Второй уровень</a:t>
            </a:r>
          </a:p>
          <a:p>
            <a:pPr marL="0" lvl="2">
              <a:spcBef>
                <a:spcPts val="300"/>
              </a:spcBef>
              <a:buClr>
                <a:srgbClr val="0070BA"/>
              </a:buClr>
              <a:defRPr/>
            </a:pPr>
            <a:r>
              <a:rPr lang="ru-RU" sz="1200" dirty="0">
                <a:solidFill>
                  <a:srgbClr val="3C3C3C"/>
                </a:solidFill>
              </a:rPr>
              <a:t>Третий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1209244829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7D6B2F58-8A3D-42EE-BA0C-CA8C4E737B8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5966621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7D6B2F58-8A3D-42EE-BA0C-CA8C4E737B8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9773465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7D6B2F58-8A3D-42EE-BA0C-CA8C4E737B8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9792492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7D6B2F58-8A3D-42EE-BA0C-CA8C4E737B8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9305049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7D6B2F58-8A3D-42EE-BA0C-CA8C4E737B8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9933073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7D6B2F58-8A3D-42EE-BA0C-CA8C4E737B8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2073518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 dirty="0" smtClean="0">
                <a:solidFill>
                  <a:prstClr val="black">
                    <a:tint val="75000"/>
                  </a:prstClr>
                </a:solidFill>
              </a:rPr>
              <a:t>1</a:t>
            </a: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8337768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7D6B2F58-8A3D-42EE-BA0C-CA8C4E737B8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7771459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7D6B2F58-8A3D-42EE-BA0C-CA8C4E737B8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8541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 dirty="0" smtClean="0">
                <a:solidFill>
                  <a:prstClr val="black">
                    <a:tint val="75000"/>
                  </a:prstClr>
                </a:solidFill>
              </a:rPr>
              <a:t>1</a:t>
            </a: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2525731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7D6B2F58-8A3D-42EE-BA0C-CA8C4E737B8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1088981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7D6B2F58-8A3D-42EE-BA0C-CA8C4E737B8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4407010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7D6B2F58-8A3D-42EE-BA0C-CA8C4E737B8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8957015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7D6B2F58-8A3D-42EE-BA0C-CA8C4E737B8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9517984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7D6B2F58-8A3D-42EE-BA0C-CA8C4E737B8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7801426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7D6B2F58-8A3D-42EE-BA0C-CA8C4E737B8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8887200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7D6B2F58-8A3D-42EE-BA0C-CA8C4E737B8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6716852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7D6B2F58-8A3D-42EE-BA0C-CA8C4E737B8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6087838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 dirty="0" smtClean="0">
                <a:solidFill>
                  <a:prstClr val="black">
                    <a:tint val="75000"/>
                  </a:prstClr>
                </a:solidFill>
              </a:rPr>
              <a:t>1</a:t>
            </a: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7010412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7D6B2F58-8A3D-42EE-BA0C-CA8C4E737B8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23964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7D6B2F58-8A3D-42EE-BA0C-CA8C4E737B8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9564439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7D6B2F58-8A3D-42EE-BA0C-CA8C4E737B8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7418529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7D6B2F58-8A3D-42EE-BA0C-CA8C4E737B8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7061208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7D6B2F58-8A3D-42EE-BA0C-CA8C4E737B8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7422659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7D6B2F58-8A3D-42EE-BA0C-CA8C4E737B8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0877886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7D6B2F58-8A3D-42EE-BA0C-CA8C4E737B8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8327676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7D6B2F58-8A3D-42EE-BA0C-CA8C4E737B8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2215796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7D6B2F58-8A3D-42EE-BA0C-CA8C4E737B8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5041463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7D6B2F58-8A3D-42EE-BA0C-CA8C4E737B8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3069526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7D6B2F58-8A3D-42EE-BA0C-CA8C4E737B8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2442327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 dirty="0" smtClean="0">
                <a:solidFill>
                  <a:prstClr val="black">
                    <a:tint val="75000"/>
                  </a:prstClr>
                </a:solidFill>
              </a:rPr>
              <a:t>1</a:t>
            </a: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57120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7D6B2F58-8A3D-42EE-BA0C-CA8C4E737B8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3008796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7D6B2F58-8A3D-42EE-BA0C-CA8C4E737B8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0418910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7D6B2F58-8A3D-42EE-BA0C-CA8C4E737B8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6627423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7D6B2F58-8A3D-42EE-BA0C-CA8C4E737B8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5777152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7D6B2F58-8A3D-42EE-BA0C-CA8C4E737B8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2624536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7D6B2F58-8A3D-42EE-BA0C-CA8C4E737B8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8797520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7D6B2F58-8A3D-42EE-BA0C-CA8C4E737B8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1234234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7D6B2F58-8A3D-42EE-BA0C-CA8C4E737B8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9803270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7D6B2F58-8A3D-42EE-BA0C-CA8C4E737B8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8072678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7D6B2F58-8A3D-42EE-BA0C-CA8C4E737B8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8109607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7D6B2F58-8A3D-42EE-BA0C-CA8C4E737B8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43556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24.xml"/><Relationship Id="rId18" Type="http://schemas.openxmlformats.org/officeDocument/2006/relationships/slideLayout" Target="../slideLayouts/slideLayout29.xml"/><Relationship Id="rId26" Type="http://schemas.openxmlformats.org/officeDocument/2006/relationships/slideLayout" Target="../slideLayouts/slideLayout37.xml"/><Relationship Id="rId39" Type="http://schemas.openxmlformats.org/officeDocument/2006/relationships/slideLayout" Target="../slideLayouts/slideLayout50.xml"/><Relationship Id="rId3" Type="http://schemas.openxmlformats.org/officeDocument/2006/relationships/slideLayout" Target="../slideLayouts/slideLayout14.xml"/><Relationship Id="rId21" Type="http://schemas.openxmlformats.org/officeDocument/2006/relationships/slideLayout" Target="../slideLayouts/slideLayout32.xml"/><Relationship Id="rId34" Type="http://schemas.openxmlformats.org/officeDocument/2006/relationships/slideLayout" Target="../slideLayouts/slideLayout45.xml"/><Relationship Id="rId42" Type="http://schemas.openxmlformats.org/officeDocument/2006/relationships/slideLayout" Target="../slideLayouts/slideLayout53.xml"/><Relationship Id="rId47" Type="http://schemas.openxmlformats.org/officeDocument/2006/relationships/slideLayout" Target="../slideLayouts/slideLayout58.xml"/><Relationship Id="rId50" Type="http://schemas.openxmlformats.org/officeDocument/2006/relationships/theme" Target="../theme/theme2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slideLayout" Target="../slideLayouts/slideLayout28.xml"/><Relationship Id="rId25" Type="http://schemas.openxmlformats.org/officeDocument/2006/relationships/slideLayout" Target="../slideLayouts/slideLayout36.xml"/><Relationship Id="rId33" Type="http://schemas.openxmlformats.org/officeDocument/2006/relationships/slideLayout" Target="../slideLayouts/slideLayout44.xml"/><Relationship Id="rId38" Type="http://schemas.openxmlformats.org/officeDocument/2006/relationships/slideLayout" Target="../slideLayouts/slideLayout49.xml"/><Relationship Id="rId46" Type="http://schemas.openxmlformats.org/officeDocument/2006/relationships/slideLayout" Target="../slideLayouts/slideLayout57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20" Type="http://schemas.openxmlformats.org/officeDocument/2006/relationships/slideLayout" Target="../slideLayouts/slideLayout31.xml"/><Relationship Id="rId29" Type="http://schemas.openxmlformats.org/officeDocument/2006/relationships/slideLayout" Target="../slideLayouts/slideLayout40.xml"/><Relationship Id="rId41" Type="http://schemas.openxmlformats.org/officeDocument/2006/relationships/slideLayout" Target="../slideLayouts/slideLayout52.xml"/><Relationship Id="rId54" Type="http://schemas.openxmlformats.org/officeDocument/2006/relationships/image" Target="../media/image1.emf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24" Type="http://schemas.openxmlformats.org/officeDocument/2006/relationships/slideLayout" Target="../slideLayouts/slideLayout35.xml"/><Relationship Id="rId32" Type="http://schemas.openxmlformats.org/officeDocument/2006/relationships/slideLayout" Target="../slideLayouts/slideLayout43.xml"/><Relationship Id="rId37" Type="http://schemas.openxmlformats.org/officeDocument/2006/relationships/slideLayout" Target="../slideLayouts/slideLayout48.xml"/><Relationship Id="rId40" Type="http://schemas.openxmlformats.org/officeDocument/2006/relationships/slideLayout" Target="../slideLayouts/slideLayout51.xml"/><Relationship Id="rId45" Type="http://schemas.openxmlformats.org/officeDocument/2006/relationships/slideLayout" Target="../slideLayouts/slideLayout56.xml"/><Relationship Id="rId53" Type="http://schemas.openxmlformats.org/officeDocument/2006/relationships/oleObject" Target="../embeddings/oleObject1.bin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23" Type="http://schemas.openxmlformats.org/officeDocument/2006/relationships/slideLayout" Target="../slideLayouts/slideLayout34.xml"/><Relationship Id="rId28" Type="http://schemas.openxmlformats.org/officeDocument/2006/relationships/slideLayout" Target="../slideLayouts/slideLayout39.xml"/><Relationship Id="rId36" Type="http://schemas.openxmlformats.org/officeDocument/2006/relationships/slideLayout" Target="../slideLayouts/slideLayout47.xml"/><Relationship Id="rId49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21.xml"/><Relationship Id="rId19" Type="http://schemas.openxmlformats.org/officeDocument/2006/relationships/slideLayout" Target="../slideLayouts/slideLayout30.xml"/><Relationship Id="rId31" Type="http://schemas.openxmlformats.org/officeDocument/2006/relationships/slideLayout" Target="../slideLayouts/slideLayout42.xml"/><Relationship Id="rId44" Type="http://schemas.openxmlformats.org/officeDocument/2006/relationships/slideLayout" Target="../slideLayouts/slideLayout55.xml"/><Relationship Id="rId52" Type="http://schemas.openxmlformats.org/officeDocument/2006/relationships/tags" Target="../tags/tag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Relationship Id="rId22" Type="http://schemas.openxmlformats.org/officeDocument/2006/relationships/slideLayout" Target="../slideLayouts/slideLayout33.xml"/><Relationship Id="rId27" Type="http://schemas.openxmlformats.org/officeDocument/2006/relationships/slideLayout" Target="../slideLayouts/slideLayout38.xml"/><Relationship Id="rId30" Type="http://schemas.openxmlformats.org/officeDocument/2006/relationships/slideLayout" Target="../slideLayouts/slideLayout41.xml"/><Relationship Id="rId35" Type="http://schemas.openxmlformats.org/officeDocument/2006/relationships/slideLayout" Target="../slideLayouts/slideLayout46.xml"/><Relationship Id="rId43" Type="http://schemas.openxmlformats.org/officeDocument/2006/relationships/slideLayout" Target="../slideLayouts/slideLayout54.xml"/><Relationship Id="rId48" Type="http://schemas.openxmlformats.org/officeDocument/2006/relationships/slideLayout" Target="../slideLayouts/slideLayout59.xml"/><Relationship Id="rId8" Type="http://schemas.openxmlformats.org/officeDocument/2006/relationships/slideLayout" Target="../slideLayouts/slideLayout19.xml"/><Relationship Id="rId51" Type="http://schemas.openxmlformats.org/officeDocument/2006/relationships/vmlDrawing" Target="../drawings/vmlDrawing1.v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8.xml"/><Relationship Id="rId3" Type="http://schemas.openxmlformats.org/officeDocument/2006/relationships/slideLayout" Target="../slideLayouts/slideLayout63.xml"/><Relationship Id="rId7" Type="http://schemas.openxmlformats.org/officeDocument/2006/relationships/slideLayout" Target="../slideLayouts/slideLayout67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62.xml"/><Relationship Id="rId1" Type="http://schemas.openxmlformats.org/officeDocument/2006/relationships/slideLayout" Target="../slideLayouts/slideLayout61.xml"/><Relationship Id="rId6" Type="http://schemas.openxmlformats.org/officeDocument/2006/relationships/slideLayout" Target="../slideLayouts/slideLayout66.xml"/><Relationship Id="rId11" Type="http://schemas.openxmlformats.org/officeDocument/2006/relationships/slideLayout" Target="../slideLayouts/slideLayout71.xml"/><Relationship Id="rId5" Type="http://schemas.openxmlformats.org/officeDocument/2006/relationships/slideLayout" Target="../slideLayouts/slideLayout65.xml"/><Relationship Id="rId10" Type="http://schemas.openxmlformats.org/officeDocument/2006/relationships/slideLayout" Target="../slideLayouts/slideLayout70.xml"/><Relationship Id="rId4" Type="http://schemas.openxmlformats.org/officeDocument/2006/relationships/slideLayout" Target="../slideLayouts/slideLayout64.xml"/><Relationship Id="rId9" Type="http://schemas.openxmlformats.org/officeDocument/2006/relationships/slideLayout" Target="../slideLayouts/slideLayout69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9.xml"/><Relationship Id="rId3" Type="http://schemas.openxmlformats.org/officeDocument/2006/relationships/slideLayout" Target="../slideLayouts/slideLayout74.xml"/><Relationship Id="rId7" Type="http://schemas.openxmlformats.org/officeDocument/2006/relationships/slideLayout" Target="../slideLayouts/slideLayout78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73.xml"/><Relationship Id="rId1" Type="http://schemas.openxmlformats.org/officeDocument/2006/relationships/slideLayout" Target="../slideLayouts/slideLayout72.xml"/><Relationship Id="rId6" Type="http://schemas.openxmlformats.org/officeDocument/2006/relationships/slideLayout" Target="../slideLayouts/slideLayout77.xml"/><Relationship Id="rId11" Type="http://schemas.openxmlformats.org/officeDocument/2006/relationships/slideLayout" Target="../slideLayouts/slideLayout82.xml"/><Relationship Id="rId5" Type="http://schemas.openxmlformats.org/officeDocument/2006/relationships/slideLayout" Target="../slideLayouts/slideLayout76.xml"/><Relationship Id="rId10" Type="http://schemas.openxmlformats.org/officeDocument/2006/relationships/slideLayout" Target="../slideLayouts/slideLayout81.xml"/><Relationship Id="rId4" Type="http://schemas.openxmlformats.org/officeDocument/2006/relationships/slideLayout" Target="../slideLayouts/slideLayout75.xml"/><Relationship Id="rId9" Type="http://schemas.openxmlformats.org/officeDocument/2006/relationships/slideLayout" Target="../slideLayouts/slideLayout80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0.xml"/><Relationship Id="rId3" Type="http://schemas.openxmlformats.org/officeDocument/2006/relationships/slideLayout" Target="../slideLayouts/slideLayout85.xml"/><Relationship Id="rId7" Type="http://schemas.openxmlformats.org/officeDocument/2006/relationships/slideLayout" Target="../slideLayouts/slideLayout89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84.xml"/><Relationship Id="rId1" Type="http://schemas.openxmlformats.org/officeDocument/2006/relationships/slideLayout" Target="../slideLayouts/slideLayout83.xml"/><Relationship Id="rId6" Type="http://schemas.openxmlformats.org/officeDocument/2006/relationships/slideLayout" Target="../slideLayouts/slideLayout88.xml"/><Relationship Id="rId11" Type="http://schemas.openxmlformats.org/officeDocument/2006/relationships/slideLayout" Target="../slideLayouts/slideLayout93.xml"/><Relationship Id="rId5" Type="http://schemas.openxmlformats.org/officeDocument/2006/relationships/slideLayout" Target="../slideLayouts/slideLayout87.xml"/><Relationship Id="rId10" Type="http://schemas.openxmlformats.org/officeDocument/2006/relationships/slideLayout" Target="../slideLayouts/slideLayout92.xml"/><Relationship Id="rId4" Type="http://schemas.openxmlformats.org/officeDocument/2006/relationships/slideLayout" Target="../slideLayouts/slideLayout86.xml"/><Relationship Id="rId9" Type="http://schemas.openxmlformats.org/officeDocument/2006/relationships/slideLayout" Target="../slideLayouts/slideLayout91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1.xml"/><Relationship Id="rId3" Type="http://schemas.openxmlformats.org/officeDocument/2006/relationships/slideLayout" Target="../slideLayouts/slideLayout96.xml"/><Relationship Id="rId7" Type="http://schemas.openxmlformats.org/officeDocument/2006/relationships/slideLayout" Target="../slideLayouts/slideLayout100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95.xml"/><Relationship Id="rId1" Type="http://schemas.openxmlformats.org/officeDocument/2006/relationships/slideLayout" Target="../slideLayouts/slideLayout94.xml"/><Relationship Id="rId6" Type="http://schemas.openxmlformats.org/officeDocument/2006/relationships/slideLayout" Target="../slideLayouts/slideLayout99.xml"/><Relationship Id="rId11" Type="http://schemas.openxmlformats.org/officeDocument/2006/relationships/slideLayout" Target="../slideLayouts/slideLayout104.xml"/><Relationship Id="rId5" Type="http://schemas.openxmlformats.org/officeDocument/2006/relationships/slideLayout" Target="../slideLayouts/slideLayout98.xml"/><Relationship Id="rId10" Type="http://schemas.openxmlformats.org/officeDocument/2006/relationships/slideLayout" Target="../slideLayouts/slideLayout103.xml"/><Relationship Id="rId4" Type="http://schemas.openxmlformats.org/officeDocument/2006/relationships/slideLayout" Target="../slideLayouts/slideLayout97.xml"/><Relationship Id="rId9" Type="http://schemas.openxmlformats.org/officeDocument/2006/relationships/slideLayout" Target="../slideLayouts/slideLayout102.xml"/></Relationships>
</file>

<file path=ppt/slideMasters/_rels/slideMaster7.xml.rels><?xml version="1.0" encoding="UTF-8" standalone="yes"?>
<Relationships xmlns="http://schemas.openxmlformats.org/package/2006/relationships"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10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8722273" y="6503915"/>
            <a:ext cx="216024" cy="1611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>
            <a:noAutofit/>
          </a:bodyPr>
          <a:lstStyle/>
          <a:p>
            <a:fld id="{AF528B6D-1001-487C-8FFE-85B114390330}" type="slidenum">
              <a:rPr lang="ru-RU" sz="1000" b="1">
                <a:solidFill>
                  <a:srgbClr val="3C3C3C"/>
                </a:solidFill>
              </a:rPr>
              <a:pPr/>
              <a:t>‹#›</a:t>
            </a:fld>
            <a:endParaRPr lang="ru-RU" sz="1000" b="1" dirty="0">
              <a:solidFill>
                <a:srgbClr val="3C3C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8573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2" r:id="rId1"/>
    <p:sldLayoutId id="2147483823" r:id="rId2"/>
    <p:sldLayoutId id="2147483824" r:id="rId3"/>
    <p:sldLayoutId id="2147483825" r:id="rId4"/>
    <p:sldLayoutId id="2147483826" r:id="rId5"/>
    <p:sldLayoutId id="2147483827" r:id="rId6"/>
    <p:sldLayoutId id="2147483828" r:id="rId7"/>
    <p:sldLayoutId id="2147483829" r:id="rId8"/>
    <p:sldLayoutId id="2147483830" r:id="rId9"/>
    <p:sldLayoutId id="2147483831" r:id="rId10"/>
    <p:sldLayoutId id="2147483832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 hidden="1"/>
          <p:cNvGraphicFramePr>
            <a:graphicFrameLocks noChangeAspect="1"/>
          </p:cNvGraphicFramePr>
          <p:nvPr>
            <p:custDataLst>
              <p:tags r:id="rId52"/>
            </p:custDataLst>
            <p:extLst/>
          </p:nvPr>
        </p:nvGraphicFramePr>
        <p:xfrm>
          <a:off x="1599" y="1610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23" name="think-cell Slide" r:id="rId53" imgW="360" imgH="360" progId="">
                  <p:embed/>
                </p:oleObj>
              </mc:Choice>
              <mc:Fallback>
                <p:oleObj name="think-cell Slide" r:id="rId53" imgW="360" imgH="360" progId="">
                  <p:embed/>
                  <p:pic>
                    <p:nvPicPr>
                      <p:cNvPr id="0" name="Picture 6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99" y="1610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7338" y="188644"/>
            <a:ext cx="8560318" cy="610499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87339" y="1268413"/>
            <a:ext cx="8569324" cy="506095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Первый уровень</a:t>
            </a:r>
          </a:p>
          <a:p>
            <a:pPr lvl="2"/>
            <a:r>
              <a:rPr lang="ru-RU" dirty="0" smtClean="0"/>
              <a:t>Второй уровень</a:t>
            </a: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287338" y="1011208"/>
            <a:ext cx="8560318" cy="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рямоугольник 10"/>
          <p:cNvSpPr/>
          <p:nvPr/>
        </p:nvSpPr>
        <p:spPr>
          <a:xfrm>
            <a:off x="8722273" y="6503915"/>
            <a:ext cx="216024" cy="1611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>
            <a:noAutofit/>
          </a:bodyPr>
          <a:lstStyle/>
          <a:p>
            <a:fld id="{AF528B6D-1001-487C-8FFE-85B114390330}" type="slidenum">
              <a:rPr lang="ru-RU" sz="1000" b="1">
                <a:solidFill>
                  <a:srgbClr val="3C3C3C"/>
                </a:solidFill>
              </a:rPr>
              <a:pPr/>
              <a:t>‹#›</a:t>
            </a:fld>
            <a:endParaRPr lang="ru-RU" sz="1000" b="1" dirty="0">
              <a:solidFill>
                <a:srgbClr val="3C3C3C"/>
              </a:solidFill>
            </a:endParaRPr>
          </a:p>
        </p:txBody>
      </p:sp>
      <p:sp>
        <p:nvSpPr>
          <p:cNvPr id="13" name="LogoEng" hidden="1"/>
          <p:cNvSpPr/>
          <p:nvPr/>
        </p:nvSpPr>
        <p:spPr>
          <a:xfrm>
            <a:off x="5435200" y="6500048"/>
            <a:ext cx="3150000" cy="162000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pPr algn="r"/>
            <a:r>
              <a:rPr lang="en-US" sz="1000" dirty="0">
                <a:solidFill>
                  <a:srgbClr val="706F6F"/>
                </a:solidFill>
              </a:rPr>
              <a:t>Gazprom </a:t>
            </a:r>
            <a:r>
              <a:rPr lang="en-US" sz="1000" dirty="0" err="1">
                <a:solidFill>
                  <a:srgbClr val="706F6F"/>
                </a:solidFill>
              </a:rPr>
              <a:t>neft</a:t>
            </a:r>
            <a:endParaRPr lang="ru-RU" sz="1000" dirty="0">
              <a:solidFill>
                <a:srgbClr val="706F6F"/>
              </a:solidFill>
            </a:endParaRPr>
          </a:p>
        </p:txBody>
      </p:sp>
      <p:sp>
        <p:nvSpPr>
          <p:cNvPr id="4" name="Footer"/>
          <p:cNvSpPr/>
          <p:nvPr/>
        </p:nvSpPr>
        <p:spPr>
          <a:xfrm>
            <a:off x="297655" y="6499447"/>
            <a:ext cx="5040000" cy="165600"/>
          </a:xfrm>
          <a:prstGeom prst="rect">
            <a:avLst/>
          </a:prstGeom>
        </p:spPr>
        <p:txBody>
          <a:bodyPr vert="horz" lIns="0" tIns="0" rIns="0" bIns="0" rtlCol="0" anchor="t">
            <a:normAutofit/>
          </a:bodyPr>
          <a:lstStyle/>
          <a:p>
            <a:endParaRPr lang="ru-RU" sz="1000" dirty="0">
              <a:solidFill>
                <a:srgbClr val="706F6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2226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5" r:id="rId1"/>
    <p:sldLayoutId id="2147483836" r:id="rId2"/>
    <p:sldLayoutId id="2147483837" r:id="rId3"/>
    <p:sldLayoutId id="2147483838" r:id="rId4"/>
    <p:sldLayoutId id="2147483839" r:id="rId5"/>
    <p:sldLayoutId id="2147483840" r:id="rId6"/>
    <p:sldLayoutId id="2147483841" r:id="rId7"/>
    <p:sldLayoutId id="2147483842" r:id="rId8"/>
    <p:sldLayoutId id="2147483843" r:id="rId9"/>
    <p:sldLayoutId id="2147483844" r:id="rId10"/>
    <p:sldLayoutId id="2147483845" r:id="rId11"/>
    <p:sldLayoutId id="2147483846" r:id="rId12"/>
    <p:sldLayoutId id="2147483847" r:id="rId13"/>
    <p:sldLayoutId id="2147483848" r:id="rId14"/>
    <p:sldLayoutId id="2147483849" r:id="rId15"/>
    <p:sldLayoutId id="2147483850" r:id="rId16"/>
    <p:sldLayoutId id="2147483851" r:id="rId17"/>
    <p:sldLayoutId id="2147483852" r:id="rId18"/>
    <p:sldLayoutId id="2147483853" r:id="rId19"/>
    <p:sldLayoutId id="2147483854" r:id="rId20"/>
    <p:sldLayoutId id="2147483855" r:id="rId21"/>
    <p:sldLayoutId id="2147483856" r:id="rId22"/>
    <p:sldLayoutId id="2147483857" r:id="rId23"/>
    <p:sldLayoutId id="2147483858" r:id="rId24"/>
    <p:sldLayoutId id="2147483859" r:id="rId25"/>
    <p:sldLayoutId id="2147483860" r:id="rId26"/>
    <p:sldLayoutId id="2147483861" r:id="rId27"/>
    <p:sldLayoutId id="2147483862" r:id="rId28"/>
    <p:sldLayoutId id="2147483863" r:id="rId29"/>
    <p:sldLayoutId id="2147483864" r:id="rId30"/>
    <p:sldLayoutId id="2147483865" r:id="rId31"/>
    <p:sldLayoutId id="2147483866" r:id="rId32"/>
    <p:sldLayoutId id="2147483867" r:id="rId33"/>
    <p:sldLayoutId id="2147483868" r:id="rId34"/>
    <p:sldLayoutId id="2147483869" r:id="rId35"/>
    <p:sldLayoutId id="2147483870" r:id="rId36"/>
    <p:sldLayoutId id="2147483871" r:id="rId37"/>
    <p:sldLayoutId id="2147483872" r:id="rId38"/>
    <p:sldLayoutId id="2147483873" r:id="rId39"/>
    <p:sldLayoutId id="2147483874" r:id="rId40"/>
    <p:sldLayoutId id="2147483875" r:id="rId41"/>
    <p:sldLayoutId id="2147483876" r:id="rId42"/>
    <p:sldLayoutId id="2147483877" r:id="rId43"/>
    <p:sldLayoutId id="2147483878" r:id="rId44"/>
    <p:sldLayoutId id="2147483879" r:id="rId45"/>
    <p:sldLayoutId id="2147483880" r:id="rId46"/>
    <p:sldLayoutId id="2147483881" r:id="rId47"/>
    <p:sldLayoutId id="2147483882" r:id="rId48"/>
    <p:sldLayoutId id="2147483883" r:id="rId49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20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ts val="1200"/>
        </a:spcBef>
        <a:spcAft>
          <a:spcPts val="0"/>
        </a:spcAft>
        <a:buClr>
          <a:schemeClr val="accent1"/>
        </a:buClr>
        <a:buSzPct val="90000"/>
        <a:buFont typeface="Wingdings" pitchFamily="2" charset="2"/>
        <a:buNone/>
        <a:defRPr sz="14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80975" marR="0" indent="-180975" algn="l" defTabSz="914400" rtl="0" eaLnBrk="1" fontAlgn="auto" latinLnBrk="0" hangingPunct="1">
        <a:lnSpc>
          <a:spcPct val="100000"/>
        </a:lnSpc>
        <a:spcBef>
          <a:spcPts val="1200"/>
        </a:spcBef>
        <a:spcAft>
          <a:spcPts val="0"/>
        </a:spcAft>
        <a:buClr>
          <a:schemeClr val="accent1"/>
        </a:buClr>
        <a:buSzPct val="100000"/>
        <a:buFont typeface="Wingdings" pitchFamily="2" charset="2"/>
        <a:buChar char="§"/>
        <a:tabLst/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350838" indent="-169863" algn="l" defTabSz="914400" rtl="0" eaLnBrk="1" latinLnBrk="0" hangingPunct="1">
        <a:spcBef>
          <a:spcPts val="600"/>
        </a:spcBef>
        <a:buClr>
          <a:schemeClr val="accent3"/>
        </a:buClr>
        <a:buFont typeface="Wingdings" pitchFamily="2" charset="2"/>
        <a:buChar char="§"/>
        <a:tabLst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 userDrawn="1"/>
        </p:nvSpPr>
        <p:spPr>
          <a:xfrm>
            <a:off x="8722273" y="6503915"/>
            <a:ext cx="216024" cy="1611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>
            <a:noAutofit/>
          </a:bodyPr>
          <a:lstStyle/>
          <a:p>
            <a:fld id="{AF528B6D-1001-487C-8FFE-85B114390330}" type="slidenum">
              <a:rPr lang="ru-RU" sz="1000" b="1">
                <a:solidFill>
                  <a:srgbClr val="3C3C3C"/>
                </a:solidFill>
              </a:rPr>
              <a:pPr/>
              <a:t>‹#›</a:t>
            </a:fld>
            <a:endParaRPr lang="ru-RU" sz="1000" b="1" dirty="0">
              <a:solidFill>
                <a:srgbClr val="3C3C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19623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5" r:id="rId1"/>
    <p:sldLayoutId id="2147483886" r:id="rId2"/>
    <p:sldLayoutId id="2147483887" r:id="rId3"/>
    <p:sldLayoutId id="2147483888" r:id="rId4"/>
    <p:sldLayoutId id="2147483889" r:id="rId5"/>
    <p:sldLayoutId id="2147483890" r:id="rId6"/>
    <p:sldLayoutId id="2147483891" r:id="rId7"/>
    <p:sldLayoutId id="2147483892" r:id="rId8"/>
    <p:sldLayoutId id="2147483893" r:id="rId9"/>
    <p:sldLayoutId id="2147483894" r:id="rId10"/>
    <p:sldLayoutId id="2147483895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8722273" y="6503915"/>
            <a:ext cx="216024" cy="1611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>
            <a:noAutofit/>
          </a:bodyPr>
          <a:lstStyle/>
          <a:p>
            <a:fld id="{AF528B6D-1001-487C-8FFE-85B114390330}" type="slidenum">
              <a:rPr lang="ru-RU" sz="1000" b="1">
                <a:solidFill>
                  <a:srgbClr val="3C3C3C"/>
                </a:solidFill>
              </a:rPr>
              <a:pPr/>
              <a:t>‹#›</a:t>
            </a:fld>
            <a:endParaRPr lang="ru-RU" sz="1000" b="1" dirty="0">
              <a:solidFill>
                <a:srgbClr val="3C3C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2544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97" r:id="rId1"/>
    <p:sldLayoutId id="2147483898" r:id="rId2"/>
    <p:sldLayoutId id="2147483899" r:id="rId3"/>
    <p:sldLayoutId id="2147483900" r:id="rId4"/>
    <p:sldLayoutId id="2147483901" r:id="rId5"/>
    <p:sldLayoutId id="2147483902" r:id="rId6"/>
    <p:sldLayoutId id="2147483903" r:id="rId7"/>
    <p:sldLayoutId id="2147483904" r:id="rId8"/>
    <p:sldLayoutId id="2147483905" r:id="rId9"/>
    <p:sldLayoutId id="2147483906" r:id="rId10"/>
    <p:sldLayoutId id="2147483907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8722273" y="6503915"/>
            <a:ext cx="216024" cy="1611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>
            <a:noAutofit/>
          </a:bodyPr>
          <a:lstStyle/>
          <a:p>
            <a:fld id="{AF528B6D-1001-487C-8FFE-85B114390330}" type="slidenum">
              <a:rPr lang="ru-RU" sz="1000" b="1">
                <a:solidFill>
                  <a:srgbClr val="3C3C3C"/>
                </a:solidFill>
              </a:rPr>
              <a:pPr/>
              <a:t>‹#›</a:t>
            </a:fld>
            <a:endParaRPr lang="ru-RU" sz="1000" b="1" dirty="0">
              <a:solidFill>
                <a:srgbClr val="3C3C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55016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9" r:id="rId1"/>
    <p:sldLayoutId id="2147483910" r:id="rId2"/>
    <p:sldLayoutId id="2147483911" r:id="rId3"/>
    <p:sldLayoutId id="2147483912" r:id="rId4"/>
    <p:sldLayoutId id="2147483913" r:id="rId5"/>
    <p:sldLayoutId id="2147483914" r:id="rId6"/>
    <p:sldLayoutId id="2147483915" r:id="rId7"/>
    <p:sldLayoutId id="2147483916" r:id="rId8"/>
    <p:sldLayoutId id="2147483917" r:id="rId9"/>
    <p:sldLayoutId id="2147483918" r:id="rId10"/>
    <p:sldLayoutId id="214748391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8722273" y="6503915"/>
            <a:ext cx="216024" cy="1611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>
            <a:noAutofit/>
          </a:bodyPr>
          <a:lstStyle/>
          <a:p>
            <a:fld id="{AF528B6D-1001-487C-8FFE-85B114390330}" type="slidenum">
              <a:rPr lang="ru-RU" sz="1000" b="1">
                <a:solidFill>
                  <a:srgbClr val="3C3C3C"/>
                </a:solidFill>
              </a:rPr>
              <a:pPr/>
              <a:t>‹#›</a:t>
            </a:fld>
            <a:endParaRPr lang="ru-RU" sz="1000" b="1" dirty="0">
              <a:solidFill>
                <a:srgbClr val="3C3C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30329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1" r:id="rId1"/>
    <p:sldLayoutId id="2147483922" r:id="rId2"/>
    <p:sldLayoutId id="2147483923" r:id="rId3"/>
    <p:sldLayoutId id="2147483924" r:id="rId4"/>
    <p:sldLayoutId id="2147483925" r:id="rId5"/>
    <p:sldLayoutId id="2147483926" r:id="rId6"/>
    <p:sldLayoutId id="2147483927" r:id="rId7"/>
    <p:sldLayoutId id="2147483928" r:id="rId8"/>
    <p:sldLayoutId id="2147483929" r:id="rId9"/>
    <p:sldLayoutId id="2147483930" r:id="rId10"/>
    <p:sldLayoutId id="214748393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8722273" y="6503915"/>
            <a:ext cx="216024" cy="1611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>
            <a:noAutofit/>
          </a:bodyPr>
          <a:lstStyle/>
          <a:p>
            <a:fld id="{AF528B6D-1001-487C-8FFE-85B114390330}" type="slidenum">
              <a:rPr lang="ru-RU" sz="1000" b="1">
                <a:solidFill>
                  <a:srgbClr val="3C3C3C"/>
                </a:solidFill>
              </a:rPr>
              <a:pPr/>
              <a:t>‹#›</a:t>
            </a:fld>
            <a:endParaRPr lang="ru-RU" sz="1000" b="1" dirty="0">
              <a:solidFill>
                <a:srgbClr val="3C3C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93871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4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Прямая соединительная линия 1"/>
          <p:cNvCxnSpPr/>
          <p:nvPr/>
        </p:nvCxnSpPr>
        <p:spPr>
          <a:xfrm>
            <a:off x="296683" y="1844824"/>
            <a:ext cx="8580480" cy="0"/>
          </a:xfrm>
          <a:prstGeom prst="line">
            <a:avLst/>
          </a:prstGeom>
          <a:noFill/>
          <a:ln w="19050" cap="flat" cmpd="sng" algn="ctr">
            <a:solidFill>
              <a:srgbClr val="0070BA"/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cxnSp>
      <p:sp>
        <p:nvSpPr>
          <p:cNvPr id="5" name="Прямоугольник 4"/>
          <p:cNvSpPr/>
          <p:nvPr/>
        </p:nvSpPr>
        <p:spPr>
          <a:xfrm>
            <a:off x="107504" y="516487"/>
            <a:ext cx="8585058" cy="8156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dirty="0" smtClean="0">
                <a:solidFill>
                  <a:srgbClr val="004077"/>
                </a:solidFill>
                <a:latin typeface="Arial"/>
              </a:rPr>
              <a:t>НИР или ОКР </a:t>
            </a:r>
            <a:r>
              <a:rPr lang="ru-RU" sz="1400" i="1" dirty="0" smtClean="0">
                <a:solidFill>
                  <a:srgbClr val="FF0000"/>
                </a:solidFill>
                <a:latin typeface="Arial"/>
              </a:rPr>
              <a:t>(указать вид работы) </a:t>
            </a:r>
            <a:r>
              <a:rPr lang="ru-RU" sz="1400" dirty="0" smtClean="0">
                <a:solidFill>
                  <a:srgbClr val="004077"/>
                </a:solidFill>
                <a:latin typeface="Arial"/>
              </a:rPr>
              <a:t>«Наименование темы»</a:t>
            </a:r>
            <a:r>
              <a:rPr lang="ru-RU" sz="1400" i="1" dirty="0" smtClean="0">
                <a:solidFill>
                  <a:srgbClr val="FF0000"/>
                </a:solidFill>
                <a:latin typeface="Arial"/>
              </a:rPr>
              <a:t> (полное наименование, согласно ТТХ, форма 1)</a:t>
            </a:r>
            <a:endParaRPr lang="ru-RU" sz="1400" i="1" dirty="0">
              <a:solidFill>
                <a:srgbClr val="FF0000"/>
              </a:solidFill>
              <a:latin typeface="Arial"/>
            </a:endParaRPr>
          </a:p>
          <a:p>
            <a:pPr algn="ctr">
              <a:spcBef>
                <a:spcPts val="600"/>
              </a:spcBef>
            </a:pPr>
            <a:r>
              <a:rPr lang="ru-RU" sz="1400" b="1" dirty="0">
                <a:solidFill>
                  <a:srgbClr val="004077"/>
                </a:solidFill>
                <a:latin typeface="Arial"/>
              </a:rPr>
              <a:t>Шифр </a:t>
            </a:r>
            <a:r>
              <a:rPr lang="ru-RU" sz="1400" b="1" dirty="0" smtClean="0">
                <a:solidFill>
                  <a:srgbClr val="004077"/>
                </a:solidFill>
                <a:latin typeface="Arial"/>
              </a:rPr>
              <a:t>«…»</a:t>
            </a:r>
            <a:endParaRPr lang="ru-RU" sz="1400" b="1" dirty="0">
              <a:solidFill>
                <a:srgbClr val="004077"/>
              </a:solidFill>
              <a:latin typeface="Arial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308561" y="4150345"/>
            <a:ext cx="8601440" cy="270904"/>
          </a:xfrm>
          <a:prstGeom prst="rect">
            <a:avLst/>
          </a:prstGeom>
          <a:solidFill>
            <a:srgbClr val="0070BA">
              <a:lumMod val="50000"/>
            </a:srgbClr>
          </a:solidFill>
          <a:ln w="12700" cap="flat" cmpd="sng" algn="ctr">
            <a:noFill/>
            <a:prstDash val="solid"/>
          </a:ln>
          <a:effectLst/>
        </p:spPr>
        <p:txBody>
          <a:bodyPr vert="horz" rtlCol="0" anchor="ctr"/>
          <a:lstStyle/>
          <a:p>
            <a:pPr algn="ctr">
              <a:spcBef>
                <a:spcPts val="600"/>
              </a:spcBef>
              <a:defRPr/>
            </a:pPr>
            <a:r>
              <a:rPr lang="ru-RU" sz="1400" b="1" kern="0" dirty="0" smtClean="0">
                <a:solidFill>
                  <a:srgbClr val="FFFFFF"/>
                </a:solidFill>
                <a:latin typeface="Arial"/>
                <a:cs typeface="Arial" pitchFamily="34" charset="0"/>
              </a:rPr>
              <a:t>Цели работы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313252" y="2311896"/>
            <a:ext cx="857140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sz="1200" dirty="0" smtClean="0">
                <a:solidFill>
                  <a:srgbClr val="000000"/>
                </a:solidFill>
                <a:latin typeface="Arial"/>
              </a:rPr>
              <a:t>Инициатор работы - АО «…» </a:t>
            </a:r>
            <a:r>
              <a:rPr lang="ru-RU" altLang="ru-RU" sz="1200" dirty="0" smtClean="0">
                <a:latin typeface="Arial"/>
              </a:rPr>
              <a:t>(полное название предприятия);</a:t>
            </a:r>
          </a:p>
          <a:p>
            <a:pPr algn="ctr"/>
            <a:r>
              <a:rPr lang="ru-RU" altLang="ru-RU" sz="1200" dirty="0" smtClean="0">
                <a:latin typeface="Arial"/>
              </a:rPr>
              <a:t>Потенциальные соисполнители: (список предприятий)</a:t>
            </a:r>
            <a:endParaRPr lang="ru-RU" altLang="ru-RU" sz="1200" dirty="0">
              <a:latin typeface="Arial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334788" y="5447602"/>
            <a:ext cx="8580480" cy="270904"/>
          </a:xfrm>
          <a:prstGeom prst="rect">
            <a:avLst/>
          </a:prstGeom>
          <a:solidFill>
            <a:srgbClr val="0070BA"/>
          </a:solidFill>
          <a:ln w="12700" cap="flat" cmpd="sng" algn="ctr">
            <a:noFill/>
            <a:prstDash val="solid"/>
          </a:ln>
          <a:effectLst/>
        </p:spPr>
        <p:txBody>
          <a:bodyPr vert="horz" rtlCol="0" anchor="ctr"/>
          <a:lstStyle/>
          <a:p>
            <a:pPr algn="ctr">
              <a:spcBef>
                <a:spcPts val="600"/>
              </a:spcBef>
              <a:defRPr/>
            </a:pPr>
            <a:r>
              <a:rPr lang="ru-RU" sz="1400" b="1" kern="0" dirty="0" smtClean="0">
                <a:solidFill>
                  <a:srgbClr val="FFFFFF"/>
                </a:solidFill>
                <a:latin typeface="Arial"/>
                <a:cs typeface="Arial" pitchFamily="34" charset="0"/>
              </a:rPr>
              <a:t>Финансирование работы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304208" y="1968879"/>
            <a:ext cx="8607709" cy="270904"/>
          </a:xfrm>
          <a:prstGeom prst="rect">
            <a:avLst/>
          </a:prstGeom>
          <a:solidFill>
            <a:srgbClr val="0070BA">
              <a:lumMod val="50000"/>
            </a:srgbClr>
          </a:solidFill>
          <a:ln w="12700" cap="flat" cmpd="sng" algn="ctr">
            <a:noFill/>
            <a:prstDash val="solid"/>
          </a:ln>
          <a:effectLst/>
        </p:spPr>
        <p:txBody>
          <a:bodyPr vert="horz" rtlCol="0" anchor="ctr"/>
          <a:lstStyle/>
          <a:p>
            <a:pPr algn="ctr">
              <a:spcBef>
                <a:spcPts val="600"/>
              </a:spcBef>
              <a:defRPr/>
            </a:pPr>
            <a:r>
              <a:rPr lang="ru-RU" sz="1400" b="1" kern="0" dirty="0" smtClean="0">
                <a:solidFill>
                  <a:srgbClr val="FFFFFF"/>
                </a:solidFill>
                <a:latin typeface="Arial"/>
                <a:cs typeface="Arial" pitchFamily="34" charset="0"/>
              </a:rPr>
              <a:t>Инициатор работы; потенциальные соисполнители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287338" y="3028619"/>
            <a:ext cx="8607099" cy="270904"/>
          </a:xfrm>
          <a:prstGeom prst="rect">
            <a:avLst/>
          </a:prstGeom>
          <a:solidFill>
            <a:srgbClr val="0070BA"/>
          </a:solidFill>
          <a:ln w="12700" cap="flat" cmpd="sng" algn="ctr">
            <a:noFill/>
            <a:prstDash val="solid"/>
          </a:ln>
          <a:effectLst/>
        </p:spPr>
        <p:txBody>
          <a:bodyPr vert="horz" rtlCol="0" anchor="ctr"/>
          <a:lstStyle/>
          <a:p>
            <a:pPr algn="ctr">
              <a:spcBef>
                <a:spcPts val="600"/>
              </a:spcBef>
              <a:defRPr/>
            </a:pPr>
            <a:r>
              <a:rPr lang="ru-RU" sz="1400" b="1" kern="0" dirty="0" smtClean="0">
                <a:solidFill>
                  <a:srgbClr val="FFFFFF"/>
                </a:solidFill>
                <a:latin typeface="Arial"/>
                <a:cs typeface="Arial" pitchFamily="34" charset="0"/>
              </a:rPr>
              <a:t>Письма поддержки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332421" y="3327375"/>
            <a:ext cx="862055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 algn="just">
              <a:buFont typeface="Arial" pitchFamily="34" charset="0"/>
              <a:buChar char="•"/>
            </a:pPr>
            <a:r>
              <a:rPr lang="ru-RU" sz="1200" dirty="0" smtClean="0">
                <a:solidFill>
                  <a:srgbClr val="000000"/>
                </a:solidFill>
                <a:latin typeface="Arial"/>
              </a:rPr>
              <a:t>От кого, номер и дата получения, пример ниже</a:t>
            </a:r>
            <a:endParaRPr lang="ru-RU" sz="1200" dirty="0">
              <a:solidFill>
                <a:srgbClr val="000000"/>
              </a:solidFill>
              <a:latin typeface="Arial"/>
            </a:endParaRPr>
          </a:p>
          <a:p>
            <a:pPr marL="171450" indent="-171450" algn="just">
              <a:buFont typeface="Arial" pitchFamily="34" charset="0"/>
              <a:buChar char="•"/>
            </a:pPr>
            <a:r>
              <a:rPr lang="ru-RU" sz="1200" dirty="0" smtClean="0">
                <a:solidFill>
                  <a:srgbClr val="000000"/>
                </a:solidFill>
                <a:latin typeface="Arial"/>
              </a:rPr>
              <a:t>ОАО </a:t>
            </a:r>
            <a:r>
              <a:rPr lang="ru-RU" sz="1200" dirty="0">
                <a:solidFill>
                  <a:srgbClr val="000000"/>
                </a:solidFill>
                <a:latin typeface="Arial"/>
              </a:rPr>
              <a:t>«Сургутнефтегаз» </a:t>
            </a:r>
            <a:r>
              <a:rPr lang="ru-RU" sz="1200" dirty="0" smtClean="0">
                <a:solidFill>
                  <a:srgbClr val="000000"/>
                </a:solidFill>
                <a:latin typeface="Arial"/>
              </a:rPr>
              <a:t>№  0348 </a:t>
            </a:r>
            <a:r>
              <a:rPr lang="ru-RU" sz="1200" dirty="0">
                <a:solidFill>
                  <a:srgbClr val="000000"/>
                </a:solidFill>
                <a:latin typeface="Arial"/>
              </a:rPr>
              <a:t>от </a:t>
            </a:r>
            <a:r>
              <a:rPr lang="ru-RU" sz="1200" dirty="0" smtClean="0">
                <a:solidFill>
                  <a:srgbClr val="000000"/>
                </a:solidFill>
                <a:latin typeface="Arial"/>
              </a:rPr>
              <a:t>01.01.2016</a:t>
            </a:r>
            <a:endParaRPr lang="ru-RU" sz="120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337247" y="5718506"/>
            <a:ext cx="8629001" cy="7232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ru-RU" sz="1200" dirty="0">
                <a:solidFill>
                  <a:srgbClr val="000000"/>
                </a:solidFill>
                <a:latin typeface="Arial"/>
              </a:rPr>
              <a:t>Сроки выполнения – </a:t>
            </a:r>
            <a:r>
              <a:rPr lang="ru-RU" altLang="ru-RU" sz="1200" b="1" dirty="0" smtClean="0">
                <a:solidFill>
                  <a:srgbClr val="000000"/>
                </a:solidFill>
                <a:latin typeface="Arial"/>
              </a:rPr>
              <a:t>… годы</a:t>
            </a:r>
            <a:endParaRPr lang="ru-RU" altLang="ru-RU" sz="1200" b="1" dirty="0">
              <a:solidFill>
                <a:srgbClr val="000000"/>
              </a:solidFill>
              <a:latin typeface="Arial"/>
            </a:endParaRPr>
          </a:p>
          <a:p>
            <a:r>
              <a:rPr lang="ru-RU" altLang="ru-RU" sz="1200" dirty="0">
                <a:solidFill>
                  <a:srgbClr val="000000"/>
                </a:solidFill>
                <a:latin typeface="Arial"/>
              </a:rPr>
              <a:t>Объем финансирования </a:t>
            </a:r>
            <a:r>
              <a:rPr lang="ru-RU" altLang="ru-RU" sz="1200" dirty="0" smtClean="0">
                <a:solidFill>
                  <a:srgbClr val="000000"/>
                </a:solidFill>
                <a:latin typeface="Arial"/>
              </a:rPr>
              <a:t>(ФБ) – … млн руб., в </a:t>
            </a:r>
            <a:r>
              <a:rPr lang="ru-RU" altLang="ru-RU" sz="1200" dirty="0" err="1">
                <a:solidFill>
                  <a:srgbClr val="000000"/>
                </a:solidFill>
                <a:latin typeface="Arial"/>
              </a:rPr>
              <a:t>т.ч</a:t>
            </a:r>
            <a:r>
              <a:rPr lang="ru-RU" altLang="ru-RU" sz="1200" dirty="0">
                <a:solidFill>
                  <a:srgbClr val="000000"/>
                </a:solidFill>
                <a:latin typeface="Arial"/>
              </a:rPr>
              <a:t>. </a:t>
            </a:r>
            <a:r>
              <a:rPr lang="ru-RU" altLang="ru-RU" sz="1200" b="1" dirty="0" smtClean="0">
                <a:solidFill>
                  <a:srgbClr val="000000"/>
                </a:solidFill>
                <a:latin typeface="Arial"/>
              </a:rPr>
              <a:t>2018 </a:t>
            </a:r>
            <a:r>
              <a:rPr lang="ru-RU" altLang="ru-RU" sz="1200" b="1" dirty="0">
                <a:solidFill>
                  <a:srgbClr val="000000"/>
                </a:solidFill>
                <a:latin typeface="Arial"/>
              </a:rPr>
              <a:t>г. – </a:t>
            </a:r>
            <a:r>
              <a:rPr lang="ru-RU" altLang="ru-RU" sz="1200" b="1" dirty="0" smtClean="0">
                <a:solidFill>
                  <a:srgbClr val="000000"/>
                </a:solidFill>
                <a:latin typeface="Arial"/>
              </a:rPr>
              <a:t>… млн руб</a:t>
            </a:r>
            <a:r>
              <a:rPr lang="ru-RU" altLang="ru-RU" sz="1200" dirty="0" smtClean="0">
                <a:solidFill>
                  <a:srgbClr val="000000"/>
                </a:solidFill>
                <a:latin typeface="Arial"/>
              </a:rPr>
              <a:t>.</a:t>
            </a:r>
          </a:p>
          <a:p>
            <a:pPr lvl="0">
              <a:spcBef>
                <a:spcPts val="600"/>
              </a:spcBef>
            </a:pPr>
            <a:r>
              <a:rPr lang="ru-RU" altLang="ru-RU" sz="1200" dirty="0">
                <a:solidFill>
                  <a:srgbClr val="000000"/>
                </a:solidFill>
                <a:latin typeface="Arial"/>
              </a:rPr>
              <a:t>Внебюджетное финансирование – ….. млн руб., в </a:t>
            </a:r>
            <a:r>
              <a:rPr lang="ru-RU" altLang="ru-RU" sz="1200" dirty="0" err="1">
                <a:solidFill>
                  <a:srgbClr val="000000"/>
                </a:solidFill>
                <a:latin typeface="Arial"/>
              </a:rPr>
              <a:t>т.ч</a:t>
            </a:r>
            <a:r>
              <a:rPr lang="ru-RU" altLang="ru-RU" sz="1200" dirty="0">
                <a:solidFill>
                  <a:srgbClr val="000000"/>
                </a:solidFill>
                <a:latin typeface="Arial"/>
              </a:rPr>
              <a:t>. </a:t>
            </a:r>
            <a:r>
              <a:rPr lang="ru-RU" altLang="ru-RU" sz="1200" b="1" dirty="0" smtClean="0">
                <a:solidFill>
                  <a:srgbClr val="000000"/>
                </a:solidFill>
                <a:latin typeface="Arial"/>
              </a:rPr>
              <a:t>2018 г</a:t>
            </a:r>
            <a:r>
              <a:rPr lang="ru-RU" altLang="ru-RU" sz="1200" b="1" dirty="0">
                <a:solidFill>
                  <a:srgbClr val="000000"/>
                </a:solidFill>
                <a:latin typeface="Arial"/>
              </a:rPr>
              <a:t>. – </a:t>
            </a:r>
            <a:r>
              <a:rPr lang="ru-RU" altLang="ru-RU" sz="1200" b="1" dirty="0" smtClean="0">
                <a:solidFill>
                  <a:srgbClr val="000000"/>
                </a:solidFill>
                <a:latin typeface="Arial"/>
              </a:rPr>
              <a:t>… </a:t>
            </a:r>
            <a:r>
              <a:rPr lang="ru-RU" altLang="ru-RU" sz="1200" b="1" dirty="0">
                <a:solidFill>
                  <a:srgbClr val="000000"/>
                </a:solidFill>
                <a:latin typeface="Arial"/>
              </a:rPr>
              <a:t>млн руб</a:t>
            </a:r>
            <a:r>
              <a:rPr lang="ru-RU" altLang="ru-RU" sz="1200" dirty="0">
                <a:solidFill>
                  <a:srgbClr val="000000"/>
                </a:solidFill>
                <a:latin typeface="Arial"/>
              </a:rPr>
              <a:t>.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337245" y="4479503"/>
            <a:ext cx="855212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 algn="just">
              <a:buClr>
                <a:srgbClr val="4472C4">
                  <a:lumMod val="50000"/>
                </a:srgbClr>
              </a:buClr>
              <a:buFont typeface="Arial" panose="020B0604020202020204" pitchFamily="34" charset="0"/>
              <a:buChar char="•"/>
            </a:pPr>
            <a:r>
              <a:rPr lang="ru-RU" sz="1200" dirty="0" smtClean="0">
                <a:solidFill>
                  <a:prstClr val="black"/>
                </a:solidFill>
                <a:latin typeface="Arial"/>
              </a:rPr>
              <a:t>Создание …</a:t>
            </a:r>
          </a:p>
          <a:p>
            <a:pPr marL="171450" indent="-171450" algn="just">
              <a:buClr>
                <a:srgbClr val="4472C4">
                  <a:lumMod val="50000"/>
                </a:srgbClr>
              </a:buClr>
              <a:buFont typeface="Arial" panose="020B0604020202020204" pitchFamily="34" charset="0"/>
              <a:buChar char="•"/>
            </a:pPr>
            <a:r>
              <a:rPr lang="ru-RU" sz="1200" dirty="0" smtClean="0">
                <a:solidFill>
                  <a:prstClr val="black"/>
                </a:solidFill>
                <a:latin typeface="Arial"/>
              </a:rPr>
              <a:t>Разработка…</a:t>
            </a:r>
            <a:endParaRPr lang="ru-RU" sz="1200" dirty="0">
              <a:solidFill>
                <a:prstClr val="black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7160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287338" y="1249320"/>
            <a:ext cx="8607099" cy="270904"/>
          </a:xfrm>
          <a:prstGeom prst="rect">
            <a:avLst/>
          </a:prstGeom>
          <a:solidFill>
            <a:schemeClr val="accent3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marL="177800" algn="ctr">
              <a:spcBef>
                <a:spcPts val="600"/>
              </a:spcBef>
            </a:pPr>
            <a:r>
              <a:rPr lang="ru-RU" sz="1400" b="1" dirty="0">
                <a:solidFill>
                  <a:srgbClr val="FFFFFF"/>
                </a:solidFill>
                <a:cs typeface="Arial" pitchFamily="34" charset="0"/>
              </a:rPr>
              <a:t>Задачи работы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287338" y="1616003"/>
            <a:ext cx="8607099" cy="9079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lvl="2" indent="-171450" algn="just">
              <a:spcAft>
                <a:spcPts val="300"/>
              </a:spcAft>
              <a:buClr>
                <a:srgbClr val="016DB7"/>
              </a:buClr>
              <a:buFont typeface="Arial" panose="020B0604020202020204" pitchFamily="34" charset="0"/>
              <a:buChar char="•"/>
            </a:pPr>
            <a:r>
              <a:rPr lang="ru-RU" sz="1200" dirty="0" smtClean="0">
                <a:solidFill>
                  <a:srgbClr val="000000"/>
                </a:solidFill>
              </a:rPr>
              <a:t>Перечисляются все задачи, согласно ТТХ . Если задач много, делается укрупнение и указываются основные задачи, например:</a:t>
            </a:r>
          </a:p>
          <a:p>
            <a:pPr marL="171450" lvl="2" indent="-171450" algn="just">
              <a:spcAft>
                <a:spcPts val="300"/>
              </a:spcAft>
              <a:buClr>
                <a:srgbClr val="016DB7"/>
              </a:buClr>
              <a:buFont typeface="Arial" panose="020B0604020202020204" pitchFamily="34" charset="0"/>
              <a:buChar char="•"/>
            </a:pPr>
            <a:r>
              <a:rPr lang="ru-RU" sz="1200" dirty="0" smtClean="0">
                <a:solidFill>
                  <a:srgbClr val="000000"/>
                </a:solidFill>
              </a:rPr>
              <a:t>Разработка …</a:t>
            </a:r>
            <a:endParaRPr lang="ru-RU" sz="1200" dirty="0">
              <a:solidFill>
                <a:srgbClr val="000000"/>
              </a:solidFill>
            </a:endParaRPr>
          </a:p>
          <a:p>
            <a:pPr marL="171450" lvl="2" indent="-171450" algn="just">
              <a:spcAft>
                <a:spcPts val="300"/>
              </a:spcAft>
              <a:buClr>
                <a:srgbClr val="016DB7"/>
              </a:buClr>
              <a:buFont typeface="Arial" panose="020B0604020202020204" pitchFamily="34" charset="0"/>
              <a:buChar char="•"/>
            </a:pPr>
            <a:r>
              <a:rPr lang="ru-RU" sz="1200" dirty="0">
                <a:solidFill>
                  <a:srgbClr val="000000"/>
                </a:solidFill>
              </a:rPr>
              <a:t>С</a:t>
            </a:r>
            <a:r>
              <a:rPr lang="ru-RU" sz="1200" dirty="0" smtClean="0">
                <a:solidFill>
                  <a:srgbClr val="000000"/>
                </a:solidFill>
              </a:rPr>
              <a:t>оздание </a:t>
            </a:r>
            <a:r>
              <a:rPr lang="ru-RU" sz="1200" dirty="0">
                <a:solidFill>
                  <a:srgbClr val="000000"/>
                </a:solidFill>
              </a:rPr>
              <a:t>и испытание </a:t>
            </a:r>
            <a:r>
              <a:rPr lang="ru-RU" sz="1200" dirty="0" smtClean="0">
                <a:solidFill>
                  <a:srgbClr val="000000"/>
                </a:solidFill>
              </a:rPr>
              <a:t>опытного образца …</a:t>
            </a:r>
            <a:endParaRPr lang="ru-RU" sz="1200" dirty="0">
              <a:solidFill>
                <a:srgbClr val="000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72480" y="611396"/>
            <a:ext cx="85804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</a:pPr>
            <a:r>
              <a:rPr lang="ru-RU" dirty="0" smtClean="0">
                <a:solidFill>
                  <a:srgbClr val="004077"/>
                </a:solidFill>
              </a:rPr>
              <a:t>НИР или ОКР «Шифр» </a:t>
            </a:r>
            <a:r>
              <a:rPr lang="ru-RU" i="1" dirty="0" smtClean="0">
                <a:solidFill>
                  <a:srgbClr val="FF0000"/>
                </a:solidFill>
              </a:rPr>
              <a:t>(указать только вид и шифр работы!)</a:t>
            </a:r>
            <a:endParaRPr lang="ru-RU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9847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319366" y="1228682"/>
            <a:ext cx="8607099" cy="270904"/>
          </a:xfrm>
          <a:prstGeom prst="rect">
            <a:avLst/>
          </a:prstGeom>
          <a:solidFill>
            <a:schemeClr val="accent3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marL="177800" algn="ctr">
              <a:spcBef>
                <a:spcPts val="600"/>
              </a:spcBef>
            </a:pPr>
            <a:r>
              <a:rPr lang="ru-RU" sz="1400" b="1" dirty="0" smtClean="0">
                <a:solidFill>
                  <a:srgbClr val="FFFFFF"/>
                </a:solidFill>
                <a:cs typeface="Arial" pitchFamily="34" charset="0"/>
              </a:rPr>
              <a:t>Информация о ранее выполненных работах </a:t>
            </a:r>
            <a:endParaRPr lang="ru-RU" sz="1400" b="1" dirty="0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287338" y="1616003"/>
            <a:ext cx="8607099" cy="6848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lvl="2" indent="-171450" algn="just">
              <a:spcAft>
                <a:spcPts val="300"/>
              </a:spcAft>
              <a:buClr>
                <a:srgbClr val="016DB7"/>
              </a:buClr>
              <a:buFont typeface="Arial" panose="020B0604020202020204" pitchFamily="34" charset="0"/>
              <a:buChar char="•"/>
            </a:pPr>
            <a:r>
              <a:rPr lang="ru-RU" sz="1200" dirty="0" smtClean="0">
                <a:solidFill>
                  <a:srgbClr val="000000"/>
                </a:solidFill>
              </a:rPr>
              <a:t>Указать </a:t>
            </a:r>
            <a:r>
              <a:rPr lang="ru-RU" sz="1200" dirty="0">
                <a:solidFill>
                  <a:srgbClr val="000000"/>
                </a:solidFill>
              </a:rPr>
              <a:t>общие </a:t>
            </a:r>
            <a:r>
              <a:rPr lang="ru-RU" sz="1200" dirty="0" smtClean="0">
                <a:solidFill>
                  <a:srgbClr val="000000"/>
                </a:solidFill>
              </a:rPr>
              <a:t>сведения о имеющемся научно-техническом заделе в области планируемого исследования:</a:t>
            </a:r>
          </a:p>
          <a:p>
            <a:pPr marL="0" lvl="2" algn="just">
              <a:spcAft>
                <a:spcPts val="300"/>
              </a:spcAft>
              <a:buClr>
                <a:srgbClr val="016DB7"/>
              </a:buClr>
            </a:pPr>
            <a:r>
              <a:rPr lang="ru-RU" sz="1200" dirty="0" smtClean="0">
                <a:solidFill>
                  <a:srgbClr val="000000"/>
                </a:solidFill>
              </a:rPr>
              <a:t>название </a:t>
            </a:r>
            <a:r>
              <a:rPr lang="ru-RU" sz="1200" dirty="0">
                <a:solidFill>
                  <a:srgbClr val="000000"/>
                </a:solidFill>
              </a:rPr>
              <a:t>программы, в рамках которой выполнялись схожие работы, направления, в общем виде </a:t>
            </a:r>
            <a:r>
              <a:rPr lang="ru-RU" sz="1200" dirty="0" smtClean="0">
                <a:solidFill>
                  <a:srgbClr val="000000"/>
                </a:solidFill>
              </a:rPr>
              <a:t>результаты, достижения… (Сведения только </a:t>
            </a:r>
            <a:r>
              <a:rPr lang="ru-RU" sz="1200" u="sng" dirty="0" smtClean="0">
                <a:solidFill>
                  <a:srgbClr val="000000"/>
                </a:solidFill>
              </a:rPr>
              <a:t>из </a:t>
            </a:r>
            <a:r>
              <a:rPr lang="ru-RU" sz="1200" u="sng" dirty="0">
                <a:solidFill>
                  <a:srgbClr val="000000"/>
                </a:solidFill>
              </a:rPr>
              <a:t>открытых </a:t>
            </a:r>
            <a:r>
              <a:rPr lang="ru-RU" sz="1200" u="sng" dirty="0" smtClean="0">
                <a:solidFill>
                  <a:srgbClr val="000000"/>
                </a:solidFill>
              </a:rPr>
              <a:t>источников</a:t>
            </a:r>
            <a:r>
              <a:rPr lang="ru-RU" sz="1200" dirty="0" smtClean="0">
                <a:solidFill>
                  <a:srgbClr val="000000"/>
                </a:solidFill>
              </a:rPr>
              <a:t>)</a:t>
            </a:r>
            <a:endParaRPr lang="ru-RU" sz="1200" dirty="0">
              <a:solidFill>
                <a:srgbClr val="000000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79724" y="3435331"/>
            <a:ext cx="8607099" cy="296596"/>
          </a:xfrm>
          <a:prstGeom prst="rect">
            <a:avLst/>
          </a:prstGeom>
          <a:solidFill>
            <a:schemeClr val="accent3">
              <a:lumMod val="5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>
              <a:spcBef>
                <a:spcPts val="600"/>
              </a:spcBef>
            </a:pPr>
            <a:r>
              <a:rPr lang="ru-RU" sz="1400" b="1" dirty="0">
                <a:solidFill>
                  <a:srgbClr val="FFFFFF"/>
                </a:solidFill>
                <a:cs typeface="Arial" pitchFamily="34" charset="0"/>
              </a:rPr>
              <a:t>Новизна работы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294545" y="3861048"/>
            <a:ext cx="860709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200" dirty="0" smtClean="0">
                <a:solidFill>
                  <a:srgbClr val="000000"/>
                </a:solidFill>
              </a:rPr>
              <a:t>Описывается, в чем именно состоит новизна работы, может быть указана важность для отечественного судостроения, наличие/отсутствие зарубежных аналогов. Краткая информация по сути вопроса</a:t>
            </a:r>
            <a:endParaRPr lang="ru-RU" sz="1200" dirty="0">
              <a:solidFill>
                <a:srgbClr val="00000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72480" y="611396"/>
            <a:ext cx="8580480" cy="7232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</a:pPr>
            <a:r>
              <a:rPr lang="ru-RU" dirty="0" smtClean="0">
                <a:solidFill>
                  <a:srgbClr val="004077"/>
                </a:solidFill>
              </a:rPr>
              <a:t>НИР или ОКР «Шифр» </a:t>
            </a:r>
            <a:r>
              <a:rPr lang="ru-RU" i="1" dirty="0" smtClean="0">
                <a:solidFill>
                  <a:srgbClr val="FF0000"/>
                </a:solidFill>
              </a:rPr>
              <a:t>(указать только вид и шифр работы!)</a:t>
            </a:r>
          </a:p>
          <a:p>
            <a:pPr algn="ctr">
              <a:spcBef>
                <a:spcPts val="600"/>
              </a:spcBef>
            </a:pPr>
            <a:endParaRPr lang="ru-RU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5892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 bwMode="auto">
          <a:xfrm>
            <a:off x="7308304" y="6481714"/>
            <a:ext cx="1401511" cy="200567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ru-RU" dirty="0">
              <a:solidFill>
                <a:srgbClr val="3C3C3C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287338" y="1140019"/>
            <a:ext cx="8607099" cy="272757"/>
          </a:xfrm>
          <a:prstGeom prst="rect">
            <a:avLst/>
          </a:prstGeom>
          <a:solidFill>
            <a:schemeClr val="accent3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ru-RU" sz="1400" b="1" dirty="0" smtClean="0">
                <a:solidFill>
                  <a:srgbClr val="FFFFFF"/>
                </a:solidFill>
              </a:rPr>
              <a:t>Сравнение </a:t>
            </a:r>
            <a:r>
              <a:rPr lang="ru-RU" sz="1400" b="1" dirty="0">
                <a:solidFill>
                  <a:srgbClr val="FFFFFF"/>
                </a:solidFill>
              </a:rPr>
              <a:t>с </a:t>
            </a:r>
            <a:r>
              <a:rPr lang="ru-RU" sz="1400" b="1" dirty="0" smtClean="0">
                <a:solidFill>
                  <a:srgbClr val="FFFFFF"/>
                </a:solidFill>
              </a:rPr>
              <a:t>аналогами </a:t>
            </a:r>
            <a:endParaRPr lang="ru-RU" sz="1400" dirty="0">
              <a:solidFill>
                <a:srgbClr val="FFFFFF"/>
              </a:solidFill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0860590"/>
              </p:ext>
            </p:extLst>
          </p:nvPr>
        </p:nvGraphicFramePr>
        <p:xfrm>
          <a:off x="426938" y="1987428"/>
          <a:ext cx="8249518" cy="14449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96990"/>
                <a:gridCol w="2376264"/>
                <a:gridCol w="2376264"/>
              </a:tblGrid>
              <a:tr h="71874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 dirty="0">
                          <a:solidFill>
                            <a:srgbClr val="FFFFFF"/>
                          </a:solidFill>
                          <a:effectLst/>
                          <a:latin typeface="+mj-lt"/>
                          <a:ea typeface="Arial"/>
                          <a:cs typeface="Times New Roman"/>
                        </a:rPr>
                        <a:t>Наименование </a:t>
                      </a:r>
                      <a:r>
                        <a:rPr lang="ru-RU" sz="1200" b="1" dirty="0" smtClean="0">
                          <a:solidFill>
                            <a:srgbClr val="FFFFFF"/>
                          </a:solidFill>
                          <a:effectLst/>
                          <a:latin typeface="+mj-lt"/>
                          <a:ea typeface="Arial"/>
                          <a:cs typeface="Times New Roman"/>
                        </a:rPr>
                        <a:t>параметра</a:t>
                      </a:r>
                      <a:endParaRPr lang="ru-RU" sz="1200" dirty="0">
                        <a:solidFill>
                          <a:srgbClr val="3C3C3C"/>
                        </a:solidFill>
                        <a:effectLst/>
                        <a:latin typeface="+mj-lt"/>
                        <a:ea typeface="Arial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effectLst/>
                          <a:latin typeface="+mj-lt"/>
                          <a:ea typeface="Times New Roman"/>
                        </a:rPr>
                        <a:t>Аналог</a:t>
                      </a:r>
                    </a:p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ru-RU" sz="1200" kern="1200" dirty="0" smtClean="0">
                          <a:solidFill>
                            <a:schemeClr val="bg1"/>
                          </a:solidFill>
                          <a:effectLst/>
                          <a:latin typeface="+mj-lt"/>
                          <a:ea typeface="Times New Roman"/>
                          <a:cs typeface="+mn-cs"/>
                        </a:rPr>
                        <a:t>…</a:t>
                      </a:r>
                      <a:endParaRPr lang="ru-RU" sz="1200" dirty="0" smtClean="0">
                        <a:solidFill>
                          <a:schemeClr val="bg1"/>
                        </a:solidFill>
                        <a:effectLst/>
                        <a:latin typeface="+mj-lt"/>
                        <a:ea typeface="Times New Roman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kern="1200" dirty="0" smtClean="0">
                        <a:solidFill>
                          <a:srgbClr val="FFFFFF"/>
                        </a:solidFill>
                        <a:effectLst/>
                        <a:latin typeface="+mj-lt"/>
                        <a:ea typeface="Arial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 dirty="0">
                          <a:solidFill>
                            <a:srgbClr val="FFFFFF"/>
                          </a:solidFill>
                          <a:effectLst/>
                          <a:latin typeface="+mj-lt"/>
                          <a:ea typeface="Arial"/>
                          <a:cs typeface="Times New Roman"/>
                        </a:rPr>
                        <a:t>Создаваемое в рамках темы оборудование</a:t>
                      </a:r>
                      <a:endParaRPr lang="ru-RU" sz="1200" dirty="0">
                        <a:solidFill>
                          <a:srgbClr val="3C3C3C"/>
                        </a:solidFill>
                        <a:effectLst/>
                        <a:latin typeface="+mj-lt"/>
                        <a:ea typeface="Arial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B050"/>
                    </a:solidFill>
                  </a:tcPr>
                </a:tc>
              </a:tr>
              <a:tr h="40467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ru-RU" sz="10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…</a:t>
                      </a:r>
                      <a:endParaRPr lang="ru-RU" sz="100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ru-RU" sz="10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…</a:t>
                      </a:r>
                      <a:endParaRPr lang="ru-RU" sz="100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ru-RU" sz="10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…</a:t>
                      </a:r>
                      <a:endParaRPr lang="ru-RU" sz="100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2155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ru-RU" sz="10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…</a:t>
                      </a:r>
                      <a:endParaRPr lang="ru-RU" sz="100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ru-RU" sz="10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…</a:t>
                      </a:r>
                      <a:endParaRPr lang="ru-RU" sz="100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ru-RU" sz="10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…</a:t>
                      </a:r>
                      <a:endParaRPr lang="ru-RU" sz="100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2" name="Прямоугольник 1"/>
          <p:cNvSpPr/>
          <p:nvPr/>
        </p:nvSpPr>
        <p:spPr>
          <a:xfrm>
            <a:off x="2483768" y="4509120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>
                <a:solidFill>
                  <a:srgbClr val="000000"/>
                </a:solidFill>
              </a:rPr>
              <a:t>Желательна картинка</a:t>
            </a:r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94545" y="3861048"/>
            <a:ext cx="860709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200" dirty="0" smtClean="0">
                <a:solidFill>
                  <a:srgbClr val="000000"/>
                </a:solidFill>
              </a:rPr>
              <a:t>Аналог может быть как отечественного, так и зарубежного производства</a:t>
            </a:r>
            <a:endParaRPr lang="ru-RU" sz="1200" dirty="0">
              <a:solidFill>
                <a:srgbClr val="000000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72480" y="611396"/>
            <a:ext cx="85804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</a:pPr>
            <a:r>
              <a:rPr lang="ru-RU" dirty="0" smtClean="0">
                <a:solidFill>
                  <a:srgbClr val="004077"/>
                </a:solidFill>
              </a:rPr>
              <a:t>НИР или ОКР «Шифр» </a:t>
            </a:r>
            <a:r>
              <a:rPr lang="ru-RU" i="1" dirty="0" smtClean="0">
                <a:solidFill>
                  <a:srgbClr val="FF0000"/>
                </a:solidFill>
              </a:rPr>
              <a:t>(указать только вид и шифр работы!)</a:t>
            </a:r>
            <a:endParaRPr lang="ru-RU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0006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 bwMode="auto">
          <a:xfrm>
            <a:off x="7308304" y="6481714"/>
            <a:ext cx="1401511" cy="200567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ru-RU" dirty="0">
              <a:solidFill>
                <a:srgbClr val="3C3C3C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72480" y="1170382"/>
            <a:ext cx="8607099" cy="270904"/>
          </a:xfrm>
          <a:prstGeom prst="rect">
            <a:avLst/>
          </a:prstGeom>
          <a:solidFill>
            <a:schemeClr val="accent3">
              <a:lumMod val="5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>
              <a:spcBef>
                <a:spcPts val="600"/>
              </a:spcBef>
            </a:pPr>
            <a:r>
              <a:rPr lang="ru-RU" sz="1400" b="1" dirty="0">
                <a:solidFill>
                  <a:srgbClr val="FFFFFF"/>
                </a:solidFill>
                <a:cs typeface="Arial" pitchFamily="34" charset="0"/>
              </a:rPr>
              <a:t>Планируемые результаты работы</a:t>
            </a:r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7308304" y="6481714"/>
            <a:ext cx="1401511" cy="200567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ru-RU" dirty="0">
              <a:solidFill>
                <a:srgbClr val="3C3C3C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296149" y="1556792"/>
            <a:ext cx="8607099" cy="18389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0975" indent="-180975" algn="just">
              <a:spcAft>
                <a:spcPts val="300"/>
              </a:spcAft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ru-RU" sz="1200" dirty="0" smtClean="0">
                <a:solidFill>
                  <a:srgbClr val="000000"/>
                </a:solidFill>
              </a:rPr>
              <a:t>Перечисляются планируемые конкретные результаты работы, согласно ТТХ.</a:t>
            </a:r>
          </a:p>
          <a:p>
            <a:pPr marL="180975" indent="-180975" algn="just">
              <a:spcAft>
                <a:spcPts val="300"/>
              </a:spcAft>
              <a:buClr>
                <a:srgbClr val="FF0000"/>
              </a:buClr>
            </a:pPr>
            <a:r>
              <a:rPr lang="ru-RU" sz="1200" b="1" u="sng" dirty="0" smtClean="0">
                <a:solidFill>
                  <a:srgbClr val="FF0000"/>
                </a:solidFill>
              </a:rPr>
              <a:t>Не указывать </a:t>
            </a:r>
            <a:r>
              <a:rPr lang="ru-RU" sz="1200" u="sng" dirty="0" smtClean="0">
                <a:solidFill>
                  <a:srgbClr val="FF0000"/>
                </a:solidFill>
              </a:rPr>
              <a:t>стандартные результаты, относящихся ко всем НИР и ОКР</a:t>
            </a:r>
            <a:r>
              <a:rPr lang="ru-RU" sz="1200" dirty="0" smtClean="0">
                <a:solidFill>
                  <a:srgbClr val="FF0000"/>
                </a:solidFill>
              </a:rPr>
              <a:t> : </a:t>
            </a:r>
          </a:p>
          <a:p>
            <a:pPr algn="just">
              <a:spcAft>
                <a:spcPts val="300"/>
              </a:spcAft>
              <a:buClr>
                <a:srgbClr val="FF0000"/>
              </a:buClr>
            </a:pPr>
            <a:r>
              <a:rPr lang="ru-RU" sz="1200" dirty="0" smtClean="0">
                <a:solidFill>
                  <a:srgbClr val="FF0000"/>
                </a:solidFill>
              </a:rPr>
              <a:t>- технико-экономическое </a:t>
            </a:r>
            <a:r>
              <a:rPr lang="ru-RU" sz="1200" dirty="0">
                <a:solidFill>
                  <a:srgbClr val="FF0000"/>
                </a:solidFill>
              </a:rPr>
              <a:t>обоснование </a:t>
            </a:r>
            <a:r>
              <a:rPr lang="ru-RU" sz="1200" dirty="0" smtClean="0">
                <a:solidFill>
                  <a:srgbClr val="FF0000"/>
                </a:solidFill>
              </a:rPr>
              <a:t>разработки ; </a:t>
            </a:r>
            <a:endParaRPr lang="ru-RU" sz="1200" dirty="0">
              <a:solidFill>
                <a:srgbClr val="FF0000"/>
              </a:solidFill>
            </a:endParaRPr>
          </a:p>
          <a:p>
            <a:pPr algn="just">
              <a:spcAft>
                <a:spcPts val="300"/>
              </a:spcAft>
              <a:buClr>
                <a:srgbClr val="FF0000"/>
              </a:buClr>
            </a:pPr>
            <a:r>
              <a:rPr lang="ru-RU" sz="1200" dirty="0" smtClean="0">
                <a:solidFill>
                  <a:srgbClr val="FF0000"/>
                </a:solidFill>
              </a:rPr>
              <a:t>- отчет </a:t>
            </a:r>
            <a:r>
              <a:rPr lang="ru-RU" sz="1200" dirty="0">
                <a:solidFill>
                  <a:srgbClr val="FF0000"/>
                </a:solidFill>
              </a:rPr>
              <a:t>о патентных </a:t>
            </a:r>
            <a:r>
              <a:rPr lang="ru-RU" sz="1200" dirty="0" smtClean="0">
                <a:solidFill>
                  <a:srgbClr val="FF0000"/>
                </a:solidFill>
              </a:rPr>
              <a:t>исследованиях ; </a:t>
            </a:r>
            <a:endParaRPr lang="ru-RU" sz="1200" dirty="0">
              <a:solidFill>
                <a:srgbClr val="FF0000"/>
              </a:solidFill>
            </a:endParaRPr>
          </a:p>
          <a:p>
            <a:pPr algn="just">
              <a:spcAft>
                <a:spcPts val="300"/>
              </a:spcAft>
              <a:buClr>
                <a:srgbClr val="FF0000"/>
              </a:buClr>
            </a:pPr>
            <a:r>
              <a:rPr lang="ru-RU" sz="1200" dirty="0" smtClean="0">
                <a:solidFill>
                  <a:srgbClr val="FF0000"/>
                </a:solidFill>
              </a:rPr>
              <a:t>- перечень </a:t>
            </a:r>
            <a:r>
              <a:rPr lang="ru-RU" sz="1200" dirty="0">
                <a:solidFill>
                  <a:srgbClr val="FF0000"/>
                </a:solidFill>
              </a:rPr>
              <a:t>объектов интеллектуальной  </a:t>
            </a:r>
            <a:r>
              <a:rPr lang="ru-RU" sz="1200" dirty="0" smtClean="0">
                <a:solidFill>
                  <a:srgbClr val="FF0000"/>
                </a:solidFill>
              </a:rPr>
              <a:t>собственности ; </a:t>
            </a:r>
            <a:r>
              <a:rPr lang="ru-RU" sz="1200" dirty="0">
                <a:solidFill>
                  <a:srgbClr val="FF0000"/>
                </a:solidFill>
              </a:rPr>
              <a:t>	</a:t>
            </a:r>
            <a:endParaRPr lang="ru-RU" sz="1200" dirty="0" smtClean="0">
              <a:solidFill>
                <a:srgbClr val="FF0000"/>
              </a:solidFill>
            </a:endParaRPr>
          </a:p>
          <a:p>
            <a:pPr algn="just">
              <a:spcAft>
                <a:spcPts val="300"/>
              </a:spcAft>
              <a:buClr>
                <a:srgbClr val="FF0000"/>
              </a:buClr>
            </a:pPr>
            <a:r>
              <a:rPr lang="ru-RU" sz="1200" dirty="0" smtClean="0">
                <a:solidFill>
                  <a:srgbClr val="FF0000"/>
                </a:solidFill>
              </a:rPr>
              <a:t>- перечень </a:t>
            </a:r>
            <a:r>
              <a:rPr lang="ru-RU" sz="1200" dirty="0">
                <a:solidFill>
                  <a:srgbClr val="FF0000"/>
                </a:solidFill>
              </a:rPr>
              <a:t>работ, выполненных за счет внебюджетных </a:t>
            </a:r>
            <a:r>
              <a:rPr lang="ru-RU" sz="1200" dirty="0" smtClean="0">
                <a:solidFill>
                  <a:srgbClr val="FF0000"/>
                </a:solidFill>
              </a:rPr>
              <a:t>средств ; </a:t>
            </a:r>
            <a:endParaRPr lang="ru-RU" sz="1200" dirty="0">
              <a:solidFill>
                <a:srgbClr val="FF0000"/>
              </a:solidFill>
            </a:endParaRPr>
          </a:p>
          <a:p>
            <a:pPr algn="just">
              <a:spcAft>
                <a:spcPts val="300"/>
              </a:spcAft>
              <a:buClr>
                <a:srgbClr val="FF0000"/>
              </a:buClr>
            </a:pPr>
            <a:r>
              <a:rPr lang="ru-RU" sz="1200" dirty="0" smtClean="0">
                <a:solidFill>
                  <a:srgbClr val="FF0000"/>
                </a:solidFill>
              </a:rPr>
              <a:t>- предложения </a:t>
            </a:r>
            <a:r>
              <a:rPr lang="ru-RU" sz="1200" dirty="0">
                <a:solidFill>
                  <a:srgbClr val="FF0000"/>
                </a:solidFill>
              </a:rPr>
              <a:t>по </a:t>
            </a:r>
            <a:r>
              <a:rPr lang="ru-RU" sz="1200" dirty="0" smtClean="0">
                <a:solidFill>
                  <a:srgbClr val="FF0000"/>
                </a:solidFill>
              </a:rPr>
              <a:t>внедрению;</a:t>
            </a:r>
            <a:endParaRPr lang="ru-RU" sz="1200" dirty="0">
              <a:solidFill>
                <a:srgbClr val="FF0000"/>
              </a:solidFill>
            </a:endParaRPr>
          </a:p>
          <a:p>
            <a:pPr algn="just">
              <a:spcAft>
                <a:spcPts val="300"/>
              </a:spcAft>
              <a:buClr>
                <a:srgbClr val="FF0000"/>
              </a:buClr>
              <a:buFontTx/>
              <a:buChar char="-"/>
            </a:pPr>
            <a:r>
              <a:rPr lang="ru-RU" sz="1200" dirty="0" smtClean="0">
                <a:solidFill>
                  <a:srgbClr val="FF0000"/>
                </a:solidFill>
              </a:rPr>
              <a:t> демонстрационные материалы для презентации результатов в формате </a:t>
            </a:r>
            <a:r>
              <a:rPr lang="ru-RU" sz="1200" dirty="0" err="1" smtClean="0">
                <a:solidFill>
                  <a:srgbClr val="FF0000"/>
                </a:solidFill>
              </a:rPr>
              <a:t>Microsoft</a:t>
            </a:r>
            <a:r>
              <a:rPr lang="ru-RU" sz="1200" dirty="0" smtClean="0">
                <a:solidFill>
                  <a:srgbClr val="FF0000"/>
                </a:solidFill>
              </a:rPr>
              <a:t> </a:t>
            </a:r>
            <a:r>
              <a:rPr lang="ru-RU" sz="1200" dirty="0" err="1" smtClean="0">
                <a:solidFill>
                  <a:srgbClr val="FF0000"/>
                </a:solidFill>
              </a:rPr>
              <a:t>Power</a:t>
            </a:r>
            <a:r>
              <a:rPr lang="ru-RU" sz="1200" dirty="0" smtClean="0">
                <a:solidFill>
                  <a:srgbClr val="FF0000"/>
                </a:solidFill>
              </a:rPr>
              <a:t> </a:t>
            </a:r>
            <a:r>
              <a:rPr lang="ru-RU" sz="1200" dirty="0" err="1" smtClean="0">
                <a:solidFill>
                  <a:srgbClr val="FF0000"/>
                </a:solidFill>
              </a:rPr>
              <a:t>Point</a:t>
            </a:r>
            <a:endParaRPr lang="ru-RU" sz="1200" dirty="0" smtClean="0">
              <a:solidFill>
                <a:srgbClr val="FF0000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323528" y="3933056"/>
            <a:ext cx="8626285" cy="9464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0975" indent="-180975" algn="just" fontAlgn="base">
              <a:spcAft>
                <a:spcPts val="300"/>
              </a:spcAft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ru-RU" sz="1200" dirty="0" smtClean="0">
                <a:solidFill>
                  <a:srgbClr val="000000"/>
                </a:solidFill>
              </a:rPr>
              <a:t>Перечисляется эффект выполнения работы </a:t>
            </a:r>
            <a:r>
              <a:rPr lang="ru-RU" sz="1200" u="sng" dirty="0" smtClean="0">
                <a:solidFill>
                  <a:srgbClr val="000000"/>
                </a:solidFill>
              </a:rPr>
              <a:t>с конкретными показателями</a:t>
            </a:r>
            <a:r>
              <a:rPr lang="ru-RU" sz="1200" dirty="0" smtClean="0">
                <a:solidFill>
                  <a:srgbClr val="000000"/>
                </a:solidFill>
              </a:rPr>
              <a:t>, например:</a:t>
            </a:r>
            <a:endParaRPr lang="ru-RU" sz="1200" dirty="0">
              <a:solidFill>
                <a:srgbClr val="000000"/>
              </a:solidFill>
            </a:endParaRPr>
          </a:p>
          <a:p>
            <a:pPr marL="180975" indent="-180975" algn="just" fontAlgn="base">
              <a:spcAft>
                <a:spcPts val="300"/>
              </a:spcAft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ru-RU" sz="1200" dirty="0">
                <a:solidFill>
                  <a:srgbClr val="000000"/>
                </a:solidFill>
              </a:rPr>
              <a:t> </a:t>
            </a:r>
            <a:r>
              <a:rPr lang="ru-RU" sz="1200" dirty="0" smtClean="0">
                <a:solidFill>
                  <a:srgbClr val="000000"/>
                </a:solidFill>
              </a:rPr>
              <a:t>Повышение </a:t>
            </a:r>
            <a:r>
              <a:rPr lang="ru-RU" sz="1200" dirty="0" err="1">
                <a:solidFill>
                  <a:srgbClr val="000000"/>
                </a:solidFill>
              </a:rPr>
              <a:t>энергоэффективности</a:t>
            </a:r>
            <a:r>
              <a:rPr lang="ru-RU" sz="1200" dirty="0">
                <a:solidFill>
                  <a:srgbClr val="000000"/>
                </a:solidFill>
              </a:rPr>
              <a:t> </a:t>
            </a:r>
            <a:r>
              <a:rPr lang="ru-RU" sz="1200" dirty="0" smtClean="0">
                <a:solidFill>
                  <a:srgbClr val="000000"/>
                </a:solidFill>
              </a:rPr>
              <a:t>на 30%</a:t>
            </a:r>
            <a:endParaRPr lang="ru-RU" sz="1200" dirty="0">
              <a:solidFill>
                <a:srgbClr val="000000"/>
              </a:solidFill>
            </a:endParaRPr>
          </a:p>
          <a:p>
            <a:pPr marL="180975" indent="-180975" algn="just" fontAlgn="base">
              <a:spcAft>
                <a:spcPts val="300"/>
              </a:spcAft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ru-RU" sz="1200" dirty="0">
                <a:solidFill>
                  <a:srgbClr val="000000"/>
                </a:solidFill>
              </a:rPr>
              <a:t> </a:t>
            </a:r>
            <a:r>
              <a:rPr lang="ru-RU" sz="1200" dirty="0" smtClean="0">
                <a:solidFill>
                  <a:srgbClr val="000000"/>
                </a:solidFill>
              </a:rPr>
              <a:t> Повышение </a:t>
            </a:r>
            <a:r>
              <a:rPr lang="ru-RU" sz="1200" dirty="0">
                <a:solidFill>
                  <a:srgbClr val="000000"/>
                </a:solidFill>
              </a:rPr>
              <a:t>надёжности и </a:t>
            </a:r>
            <a:r>
              <a:rPr lang="ru-RU" sz="1200" dirty="0" smtClean="0">
                <a:solidFill>
                  <a:srgbClr val="000000"/>
                </a:solidFill>
              </a:rPr>
              <a:t>технологичности….</a:t>
            </a:r>
            <a:endParaRPr lang="ru-RU" sz="1200" dirty="0">
              <a:solidFill>
                <a:srgbClr val="000000"/>
              </a:solidFill>
            </a:endParaRPr>
          </a:p>
          <a:p>
            <a:pPr marL="180975" indent="-180975" algn="just" fontAlgn="base">
              <a:spcAft>
                <a:spcPts val="300"/>
              </a:spcAft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ru-RU" sz="1200" dirty="0">
                <a:solidFill>
                  <a:srgbClr val="000000"/>
                </a:solidFill>
              </a:rPr>
              <a:t> </a:t>
            </a:r>
            <a:r>
              <a:rPr lang="ru-RU" sz="1200" dirty="0" smtClean="0">
                <a:solidFill>
                  <a:srgbClr val="000000"/>
                </a:solidFill>
              </a:rPr>
              <a:t>Снижение </a:t>
            </a:r>
            <a:r>
              <a:rPr lang="ru-RU" sz="1200" dirty="0">
                <a:solidFill>
                  <a:srgbClr val="000000"/>
                </a:solidFill>
              </a:rPr>
              <a:t>эксплуатационных </a:t>
            </a:r>
            <a:r>
              <a:rPr lang="ru-RU" sz="1200" dirty="0" smtClean="0">
                <a:solidFill>
                  <a:srgbClr val="000000"/>
                </a:solidFill>
              </a:rPr>
              <a:t>затрат в 1,5 раза.</a:t>
            </a:r>
            <a:endParaRPr lang="ru-RU" sz="1200" dirty="0">
              <a:solidFill>
                <a:srgbClr val="000000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323528" y="3573016"/>
            <a:ext cx="8607099" cy="270904"/>
          </a:xfrm>
          <a:prstGeom prst="rect">
            <a:avLst/>
          </a:prstGeom>
          <a:solidFill>
            <a:schemeClr val="accent3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ru-RU" sz="1400" b="1" smtClean="0">
                <a:solidFill>
                  <a:srgbClr val="FFFFFF"/>
                </a:solidFill>
              </a:rPr>
              <a:t>Ожидаемый эффект</a:t>
            </a:r>
            <a:endParaRPr lang="ru-RU" sz="1400" b="1" dirty="0">
              <a:solidFill>
                <a:srgbClr val="FFFFFF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72480" y="611396"/>
            <a:ext cx="8580480" cy="7232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</a:pPr>
            <a:r>
              <a:rPr lang="ru-RU" dirty="0" smtClean="0">
                <a:solidFill>
                  <a:srgbClr val="004077"/>
                </a:solidFill>
              </a:rPr>
              <a:t>НИР или ОКР «Шифр» </a:t>
            </a:r>
            <a:r>
              <a:rPr lang="ru-RU" i="1" dirty="0" smtClean="0">
                <a:solidFill>
                  <a:srgbClr val="FF0000"/>
                </a:solidFill>
              </a:rPr>
              <a:t>(указать только вид и шифр работы!)</a:t>
            </a:r>
          </a:p>
          <a:p>
            <a:pPr algn="ctr">
              <a:spcBef>
                <a:spcPts val="600"/>
              </a:spcBef>
            </a:pPr>
            <a:endParaRPr lang="ru-RU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7638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78653" y="1268760"/>
            <a:ext cx="8607099" cy="296596"/>
          </a:xfrm>
          <a:prstGeom prst="rect">
            <a:avLst/>
          </a:prstGeom>
          <a:solidFill>
            <a:schemeClr val="accent3">
              <a:lumMod val="5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>
              <a:spcBef>
                <a:spcPts val="600"/>
              </a:spcBef>
            </a:pPr>
            <a:r>
              <a:rPr lang="ru-RU" sz="1400" b="1" dirty="0">
                <a:solidFill>
                  <a:srgbClr val="FFFFFF"/>
                </a:solidFill>
                <a:cs typeface="Arial" pitchFamily="34" charset="0"/>
              </a:rPr>
              <a:t>Какие технологии будут созданы (</a:t>
            </a:r>
            <a:r>
              <a:rPr lang="ru-RU" sz="1400" b="1">
                <a:solidFill>
                  <a:srgbClr val="FFFFFF"/>
                </a:solidFill>
                <a:cs typeface="Arial" pitchFamily="34" charset="0"/>
              </a:rPr>
              <a:t>планируемые </a:t>
            </a:r>
            <a:r>
              <a:rPr lang="ru-RU" sz="1400" b="1" smtClean="0">
                <a:solidFill>
                  <a:srgbClr val="FFFFFF"/>
                </a:solidFill>
                <a:cs typeface="Arial" pitchFamily="34" charset="0"/>
              </a:rPr>
              <a:t>РИД)</a:t>
            </a:r>
            <a:endParaRPr lang="ru-RU" sz="1400" b="1" dirty="0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78653" y="1772816"/>
            <a:ext cx="8607099" cy="8694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2" algn="just">
              <a:spcAft>
                <a:spcPts val="300"/>
              </a:spcAft>
              <a:buClr>
                <a:srgbClr val="016DB7"/>
              </a:buClr>
            </a:pPr>
            <a:r>
              <a:rPr lang="ru-RU" sz="1200" dirty="0">
                <a:solidFill>
                  <a:srgbClr val="000000"/>
                </a:solidFill>
              </a:rPr>
              <a:t>Указываются конкретные технические решения, подлежащие правовой </a:t>
            </a:r>
            <a:r>
              <a:rPr lang="ru-RU" sz="1200" dirty="0" smtClean="0">
                <a:solidFill>
                  <a:srgbClr val="000000"/>
                </a:solidFill>
              </a:rPr>
              <a:t>охране, а </a:t>
            </a:r>
            <a:r>
              <a:rPr lang="ru-RU" sz="1200" dirty="0">
                <a:solidFill>
                  <a:srgbClr val="000000"/>
                </a:solidFill>
              </a:rPr>
              <a:t>также предполагаемый вид правовой охраны.</a:t>
            </a:r>
          </a:p>
          <a:p>
            <a:pPr marL="0" lvl="2" algn="just">
              <a:spcAft>
                <a:spcPts val="300"/>
              </a:spcAft>
              <a:buClr>
                <a:srgbClr val="016DB7"/>
              </a:buClr>
            </a:pPr>
            <a:r>
              <a:rPr lang="ru-RU" sz="1200" dirty="0">
                <a:solidFill>
                  <a:srgbClr val="000000"/>
                </a:solidFill>
              </a:rPr>
              <a:t>Исходя из этой информации формируются предложения по количеству индикаторов и показателей по следующей форме:</a:t>
            </a: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369494"/>
              </p:ext>
            </p:extLst>
          </p:nvPr>
        </p:nvGraphicFramePr>
        <p:xfrm>
          <a:off x="458264" y="2849745"/>
          <a:ext cx="7776864" cy="1368152"/>
        </p:xfrm>
        <a:graphic>
          <a:graphicData uri="http://schemas.openxmlformats.org/drawingml/2006/table">
            <a:tbl>
              <a:tblPr>
                <a:tableStyleId>{8799B23B-EC83-4686-B30A-512413B5E67A}</a:tableStyleId>
              </a:tblPr>
              <a:tblGrid>
                <a:gridCol w="5068088"/>
                <a:gridCol w="908576"/>
                <a:gridCol w="864096"/>
                <a:gridCol w="936104"/>
              </a:tblGrid>
              <a:tr h="432048">
                <a:tc>
                  <a:txBody>
                    <a:bodyPr/>
                    <a:lstStyle/>
                    <a:p>
                      <a:pPr marL="14605" algn="ctr">
                        <a:spcAft>
                          <a:spcPts val="0"/>
                        </a:spcAft>
                      </a:pPr>
                      <a:r>
                        <a:rPr lang="ru-RU" sz="1200" b="1" kern="1200" dirty="0">
                          <a:solidFill>
                            <a:srgbClr val="000000"/>
                          </a:solidFill>
                        </a:rPr>
                        <a:t>Наименование индикатора, показателя</a:t>
                      </a:r>
                      <a:endParaRPr lang="ru-RU" sz="1200" b="1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5166" marR="15166" marT="0" marB="0" anchor="ctr"/>
                </a:tc>
                <a:tc>
                  <a:txBody>
                    <a:bodyPr/>
                    <a:lstStyle/>
                    <a:p>
                      <a:pPr marL="14605" algn="ctr">
                        <a:spcAft>
                          <a:spcPts val="0"/>
                        </a:spcAft>
                      </a:pPr>
                      <a:r>
                        <a:rPr lang="ru-RU" sz="1200" b="1" kern="1200" dirty="0" smtClean="0">
                          <a:solidFill>
                            <a:srgbClr val="000000"/>
                          </a:solidFill>
                        </a:rPr>
                        <a:t>2019 </a:t>
                      </a:r>
                      <a:r>
                        <a:rPr lang="ru-RU" sz="1200" b="1" kern="1200" dirty="0" smtClean="0">
                          <a:solidFill>
                            <a:srgbClr val="000000"/>
                          </a:solidFill>
                        </a:rPr>
                        <a:t>г</a:t>
                      </a:r>
                      <a:r>
                        <a:rPr lang="ru-RU" sz="1200" b="1" kern="1200" dirty="0">
                          <a:solidFill>
                            <a:srgbClr val="000000"/>
                          </a:solidFill>
                        </a:rPr>
                        <a:t>.</a:t>
                      </a:r>
                      <a:endParaRPr lang="ru-RU" sz="1200" b="1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5166" marR="15166" marT="0" marB="0" anchor="ctr"/>
                </a:tc>
                <a:tc>
                  <a:txBody>
                    <a:bodyPr/>
                    <a:lstStyle/>
                    <a:p>
                      <a:pPr marL="14605" algn="ctr">
                        <a:spcAft>
                          <a:spcPts val="0"/>
                        </a:spcAft>
                      </a:pPr>
                      <a:r>
                        <a:rPr lang="ru-RU" sz="1200" b="1" kern="1200" dirty="0" smtClean="0">
                          <a:solidFill>
                            <a:srgbClr val="000000"/>
                          </a:solidFill>
                        </a:rPr>
                        <a:t>2020 </a:t>
                      </a:r>
                      <a:r>
                        <a:rPr lang="ru-RU" sz="1200" b="1" kern="1200" dirty="0" smtClean="0">
                          <a:solidFill>
                            <a:srgbClr val="000000"/>
                          </a:solidFill>
                        </a:rPr>
                        <a:t>г</a:t>
                      </a:r>
                      <a:r>
                        <a:rPr lang="ru-RU" sz="1200" b="1" kern="1200" dirty="0">
                          <a:solidFill>
                            <a:srgbClr val="000000"/>
                          </a:solidFill>
                        </a:rPr>
                        <a:t>.</a:t>
                      </a:r>
                      <a:endParaRPr lang="ru-RU" sz="1200" b="1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5166" marR="15166" marT="0" marB="0" anchor="ctr"/>
                </a:tc>
                <a:tc>
                  <a:txBody>
                    <a:bodyPr/>
                    <a:lstStyle/>
                    <a:p>
                      <a:pPr marL="14605" algn="ctr">
                        <a:spcAft>
                          <a:spcPts val="0"/>
                        </a:spcAft>
                      </a:pPr>
                      <a:r>
                        <a:rPr lang="ru-RU" sz="1200" b="1" kern="1200" smtClean="0">
                          <a:solidFill>
                            <a:srgbClr val="000000"/>
                          </a:solidFill>
                        </a:rPr>
                        <a:t>2021 </a:t>
                      </a:r>
                      <a:r>
                        <a:rPr lang="ru-RU" sz="1200" b="1" kern="1200" dirty="0" smtClean="0">
                          <a:solidFill>
                            <a:srgbClr val="000000"/>
                          </a:solidFill>
                        </a:rPr>
                        <a:t>г</a:t>
                      </a:r>
                      <a:r>
                        <a:rPr lang="ru-RU" sz="1200" b="1" kern="1200" dirty="0">
                          <a:solidFill>
                            <a:srgbClr val="000000"/>
                          </a:solidFill>
                        </a:rPr>
                        <a:t>.</a:t>
                      </a:r>
                      <a:endParaRPr lang="ru-RU" sz="1200" b="1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5166" marR="15166" marT="0" marB="0" anchor="ctr"/>
                </a:tc>
              </a:tr>
              <a:tr h="432048">
                <a:tc>
                  <a:txBody>
                    <a:bodyPr/>
                    <a:lstStyle/>
                    <a:p>
                      <a:pPr marL="14288" indent="166688"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rgbClr val="000000"/>
                          </a:solidFill>
                        </a:rPr>
                        <a:t>Количество вновь </a:t>
                      </a:r>
                      <a:r>
                        <a:rPr lang="ru-RU" sz="1200" kern="1200">
                          <a:solidFill>
                            <a:srgbClr val="000000"/>
                          </a:solidFill>
                        </a:rPr>
                        <a:t>разработанных </a:t>
                      </a:r>
                      <a:r>
                        <a:rPr lang="ru-RU" sz="1200" kern="1200" smtClean="0">
                          <a:solidFill>
                            <a:srgbClr val="000000"/>
                          </a:solidFill>
                        </a:rPr>
                        <a:t>технологий</a:t>
                      </a:r>
                      <a:endParaRPr lang="ru-RU" sz="1200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5166" marR="15166" marT="0" marB="0" anchor="ctr"/>
                </a:tc>
                <a:tc>
                  <a:txBody>
                    <a:bodyPr/>
                    <a:lstStyle/>
                    <a:p>
                      <a:pPr marL="14605" algn="ctr">
                        <a:spcAft>
                          <a:spcPts val="0"/>
                        </a:spcAft>
                      </a:pPr>
                      <a:endParaRPr lang="ru-RU" sz="1200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5166" marR="15166" marT="0" marB="0" anchor="ctr"/>
                </a:tc>
                <a:tc>
                  <a:txBody>
                    <a:bodyPr/>
                    <a:lstStyle/>
                    <a:p>
                      <a:pPr marL="14605" algn="ctr">
                        <a:spcAft>
                          <a:spcPts val="0"/>
                        </a:spcAft>
                      </a:pPr>
                      <a:endParaRPr lang="ru-RU" sz="1200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5166" marR="15166" marT="0" marB="0" anchor="ctr"/>
                </a:tc>
                <a:tc>
                  <a:txBody>
                    <a:bodyPr/>
                    <a:lstStyle/>
                    <a:p>
                      <a:pPr marL="14605" algn="ctr">
                        <a:spcAft>
                          <a:spcPts val="0"/>
                        </a:spcAft>
                      </a:pPr>
                      <a:endParaRPr lang="ru-RU" sz="1200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5166" marR="15166" marT="0" marB="0" anchor="ctr"/>
                </a:tc>
              </a:tr>
              <a:tr h="504056">
                <a:tc>
                  <a:txBody>
                    <a:bodyPr/>
                    <a:lstStyle/>
                    <a:p>
                      <a:pPr marL="180975" indent="0"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rgbClr val="000000"/>
                          </a:solidFill>
                        </a:rPr>
                        <a:t>Количество патентов и других документов, удостоверяющих новизну технологических решений</a:t>
                      </a:r>
                      <a:endParaRPr lang="ru-RU" sz="1200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5166" marR="15166" marT="0" marB="0" anchor="ctr"/>
                </a:tc>
                <a:tc>
                  <a:txBody>
                    <a:bodyPr/>
                    <a:lstStyle/>
                    <a:p>
                      <a:pPr marL="14605" algn="ctr">
                        <a:spcAft>
                          <a:spcPts val="0"/>
                        </a:spcAft>
                      </a:pPr>
                      <a:endParaRPr lang="ru-RU" sz="1200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5166" marR="15166" marT="0" marB="0" anchor="ctr"/>
                </a:tc>
                <a:tc>
                  <a:txBody>
                    <a:bodyPr/>
                    <a:lstStyle/>
                    <a:p>
                      <a:pPr marL="14605" algn="ctr">
                        <a:spcAft>
                          <a:spcPts val="0"/>
                        </a:spcAft>
                      </a:pPr>
                      <a:endParaRPr lang="ru-RU" sz="1200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5166" marR="15166" marT="0" marB="0" anchor="ctr"/>
                </a:tc>
                <a:tc>
                  <a:txBody>
                    <a:bodyPr/>
                    <a:lstStyle/>
                    <a:p>
                      <a:pPr marL="14605" algn="ctr">
                        <a:spcAft>
                          <a:spcPts val="0"/>
                        </a:spcAft>
                      </a:pPr>
                      <a:endParaRPr lang="ru-RU" sz="1200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5166" marR="15166" marT="0" marB="0" anchor="ctr"/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293405" y="5054533"/>
            <a:ext cx="8607099" cy="270904"/>
          </a:xfrm>
          <a:prstGeom prst="rect">
            <a:avLst/>
          </a:prstGeom>
          <a:solidFill>
            <a:schemeClr val="accent3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ru-RU" sz="1400" b="1" dirty="0">
                <a:solidFill>
                  <a:srgbClr val="FFFFFF"/>
                </a:solidFill>
              </a:rPr>
              <a:t>Перспективы внедрения результатов работы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272480" y="5452631"/>
            <a:ext cx="8626285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 smtClean="0">
                <a:solidFill>
                  <a:srgbClr val="000000"/>
                </a:solidFill>
              </a:rPr>
              <a:t>Здесь должны быть указаны </a:t>
            </a:r>
            <a:r>
              <a:rPr lang="ru-RU" sz="1200" u="sng" dirty="0" smtClean="0">
                <a:solidFill>
                  <a:srgbClr val="000000"/>
                </a:solidFill>
              </a:rPr>
              <a:t>конкретные</a:t>
            </a:r>
            <a:r>
              <a:rPr lang="ru-RU" sz="1200" dirty="0" smtClean="0">
                <a:solidFill>
                  <a:srgbClr val="000000"/>
                </a:solidFill>
              </a:rPr>
              <a:t> данные о том, кем и при каких условиях и какой именно результат планируемой к выполнению НИР или ОКР, может быть использован. </a:t>
            </a:r>
            <a:r>
              <a:rPr lang="ru-RU" sz="1200" dirty="0">
                <a:solidFill>
                  <a:srgbClr val="000000"/>
                </a:solidFill>
              </a:rPr>
              <a:t>Также указываются ориентировочные сроки внедрения. </a:t>
            </a:r>
          </a:p>
          <a:p>
            <a:r>
              <a:rPr lang="ru-RU" sz="1200" dirty="0">
                <a:solidFill>
                  <a:srgbClr val="000000"/>
                </a:solidFill>
              </a:rPr>
              <a:t>Исходя из этой информации формируются предложения по распределению прав на результаты интеллектуальной деятельности (Российская Федерация либо Исполнитель)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272480" y="611396"/>
            <a:ext cx="85804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</a:pPr>
            <a:r>
              <a:rPr lang="ru-RU" dirty="0" smtClean="0">
                <a:solidFill>
                  <a:srgbClr val="004077"/>
                </a:solidFill>
              </a:rPr>
              <a:t>НИР или ОКР «Шифр» </a:t>
            </a:r>
            <a:r>
              <a:rPr lang="ru-RU" i="1" dirty="0" smtClean="0">
                <a:solidFill>
                  <a:srgbClr val="FF0000"/>
                </a:solidFill>
              </a:rPr>
              <a:t>(указать только вид и шифр работы!)</a:t>
            </a:r>
            <a:endParaRPr lang="ru-RU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931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3_gpn_report">
  <a:themeElements>
    <a:clrScheme name="ГПН">
      <a:dk1>
        <a:srgbClr val="3C3C3C"/>
      </a:dk1>
      <a:lt1>
        <a:srgbClr val="FFFFFF"/>
      </a:lt1>
      <a:dk2>
        <a:srgbClr val="000000"/>
      </a:dk2>
      <a:lt2>
        <a:srgbClr val="706F6F"/>
      </a:lt2>
      <a:accent1>
        <a:srgbClr val="004077"/>
      </a:accent1>
      <a:accent2>
        <a:srgbClr val="2FB4E9"/>
      </a:accent2>
      <a:accent3>
        <a:srgbClr val="0070BA"/>
      </a:accent3>
      <a:accent4>
        <a:srgbClr val="DADADA"/>
      </a:accent4>
      <a:accent5>
        <a:srgbClr val="AEBD15"/>
      </a:accent5>
      <a:accent6>
        <a:srgbClr val="F7A600"/>
      </a:accent6>
      <a:hlink>
        <a:srgbClr val="0070BA"/>
      </a:hlink>
      <a:folHlink>
        <a:srgbClr val="706F6F"/>
      </a:folHlink>
    </a:clrScheme>
    <a:fontScheme name="Газпром нефть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>
          <a:solidFill>
            <a:schemeClr val="accent2"/>
          </a:solidFill>
        </a:ln>
      </a:spPr>
      <a:bodyPr rtlCol="0" anchor="ctr"/>
      <a:lstStyle>
        <a:defPPr>
          <a:spcBef>
            <a:spcPts val="600"/>
          </a:spcBef>
          <a:defRPr sz="1200" dirty="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none" lIns="0" rIns="0" rtlCol="0">
        <a:spAutoFit/>
      </a:bodyPr>
      <a:lstStyle>
        <a:defPPr>
          <a:spcBef>
            <a:spcPts val="600"/>
          </a:spcBef>
          <a:defRPr sz="1200"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gpn_report" id="{F8D1C6A7-815E-4B1B-922D-DDF256B6FD24}" vid="{8AC31970-B314-4C23-B764-C3D4C7919476}"/>
    </a:ext>
  </a:extLst>
</a:theme>
</file>

<file path=ppt/theme/theme3.xml><?xml version="1.0" encoding="utf-8"?>
<a:theme xmlns:a="http://schemas.openxmlformats.org/drawingml/2006/main" name="1_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2_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3_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4_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5_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ГПН">
    <a:dk1>
      <a:srgbClr val="3C3C3C"/>
    </a:dk1>
    <a:lt1>
      <a:srgbClr val="FFFFFF"/>
    </a:lt1>
    <a:dk2>
      <a:srgbClr val="000000"/>
    </a:dk2>
    <a:lt2>
      <a:srgbClr val="706F6F"/>
    </a:lt2>
    <a:accent1>
      <a:srgbClr val="004077"/>
    </a:accent1>
    <a:accent2>
      <a:srgbClr val="2FB4E9"/>
    </a:accent2>
    <a:accent3>
      <a:srgbClr val="0070BA"/>
    </a:accent3>
    <a:accent4>
      <a:srgbClr val="DADADA"/>
    </a:accent4>
    <a:accent5>
      <a:srgbClr val="AEBD15"/>
    </a:accent5>
    <a:accent6>
      <a:srgbClr val="F7A600"/>
    </a:accent6>
    <a:hlink>
      <a:srgbClr val="0070BA"/>
    </a:hlink>
    <a:folHlink>
      <a:srgbClr val="706F6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4374</TotalTime>
  <Words>516</Words>
  <Application>Microsoft Office PowerPoint</Application>
  <PresentationFormat>Экран (4:3)</PresentationFormat>
  <Paragraphs>68</Paragraphs>
  <Slides>6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7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9" baseType="lpstr">
      <vt:lpstr>Arial</vt:lpstr>
      <vt:lpstr>Calibri</vt:lpstr>
      <vt:lpstr>Calibri Light</vt:lpstr>
      <vt:lpstr>Times New Roman</vt:lpstr>
      <vt:lpstr>Wingdings</vt:lpstr>
      <vt:lpstr>Специальное оформление</vt:lpstr>
      <vt:lpstr>13_gpn_report</vt:lpstr>
      <vt:lpstr>1_Специальное оформление</vt:lpstr>
      <vt:lpstr>2_Специальное оформление</vt:lpstr>
      <vt:lpstr>3_Специальное оформление</vt:lpstr>
      <vt:lpstr>4_Специальное оформление</vt:lpstr>
      <vt:lpstr>5_Специальное оформление</vt:lpstr>
      <vt:lpstr>think-cell Slide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Antonov.YI</dc:creator>
  <cp:lastModifiedBy>Anna</cp:lastModifiedBy>
  <cp:revision>331</cp:revision>
  <cp:lastPrinted>2016-03-02T15:20:47Z</cp:lastPrinted>
  <dcterms:created xsi:type="dcterms:W3CDTF">2016-02-27T11:59:56Z</dcterms:created>
  <dcterms:modified xsi:type="dcterms:W3CDTF">2019-02-21T08:15:08Z</dcterms:modified>
</cp:coreProperties>
</file>