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3.xml" ContentType="application/vnd.openxmlformats-officedocument.theme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1" r:id="rId1"/>
    <p:sldMasterId id="2147483833" r:id="rId2"/>
    <p:sldMasterId id="2147483884" r:id="rId3"/>
    <p:sldMasterId id="2147483933" r:id="rId4"/>
  </p:sldMasterIdLst>
  <p:notesMasterIdLst>
    <p:notesMasterId r:id="rId8"/>
  </p:notesMasterIdLst>
  <p:sldIdLst>
    <p:sldId id="430" r:id="rId5"/>
    <p:sldId id="431" r:id="rId6"/>
    <p:sldId id="435" r:id="rId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8080"/>
    <a:srgbClr val="4F81BD"/>
    <a:srgbClr val="4070AA"/>
    <a:srgbClr val="2A4A70"/>
    <a:srgbClr val="6883AA"/>
    <a:srgbClr val="D0D8E8"/>
    <a:srgbClr val="00E668"/>
    <a:srgbClr val="8BFFB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2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7459D-1145-47E7-AD23-D6CE0C9A981A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C276-C890-42CF-9738-2A46D75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0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06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21" name="ContentsTitle5"/>
          <p:cNvSpPr txBox="1"/>
          <p:nvPr/>
        </p:nvSpPr>
        <p:spPr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4" name="line5"/>
          <p:cNvCxnSpPr/>
          <p:nvPr/>
        </p:nvCxnSpPr>
        <p:spPr>
          <a:xfrm>
            <a:off x="297657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5</a:t>
            </a:r>
          </a:p>
        </p:txBody>
      </p:sp>
      <p:sp>
        <p:nvSpPr>
          <p:cNvPr id="13" name="ContentsTitle3"/>
          <p:cNvSpPr txBox="1"/>
          <p:nvPr/>
        </p:nvSpPr>
        <p:spPr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6" name="line3"/>
          <p:cNvCxnSpPr/>
          <p:nvPr/>
        </p:nvCxnSpPr>
        <p:spPr>
          <a:xfrm>
            <a:off x="297657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3</a:t>
            </a:r>
          </a:p>
        </p:txBody>
      </p:sp>
      <p:sp>
        <p:nvSpPr>
          <p:cNvPr id="17" name="ContentsTitle4"/>
          <p:cNvSpPr txBox="1"/>
          <p:nvPr/>
        </p:nvSpPr>
        <p:spPr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0" name="line4"/>
          <p:cNvCxnSpPr/>
          <p:nvPr/>
        </p:nvCxnSpPr>
        <p:spPr>
          <a:xfrm>
            <a:off x="297657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4</a:t>
            </a:r>
          </a:p>
        </p:txBody>
      </p:sp>
      <p:sp>
        <p:nvSpPr>
          <p:cNvPr id="4" name="ContentsTitle1"/>
          <p:cNvSpPr txBox="1"/>
          <p:nvPr/>
        </p:nvSpPr>
        <p:spPr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" name="line1"/>
          <p:cNvCxnSpPr/>
          <p:nvPr/>
        </p:nvCxnSpPr>
        <p:spPr>
          <a:xfrm>
            <a:off x="297657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25" name="ContentsTitle6"/>
          <p:cNvSpPr txBox="1"/>
          <p:nvPr/>
        </p:nvSpPr>
        <p:spPr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8" name="line6"/>
          <p:cNvCxnSpPr/>
          <p:nvPr/>
        </p:nvCxnSpPr>
        <p:spPr>
          <a:xfrm>
            <a:off x="297657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6</a:t>
            </a:r>
          </a:p>
        </p:txBody>
      </p:sp>
      <p:sp>
        <p:nvSpPr>
          <p:cNvPr id="9" name="ContentsTitle2"/>
          <p:cNvSpPr txBox="1"/>
          <p:nvPr/>
        </p:nvSpPr>
        <p:spPr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2" name="line2"/>
          <p:cNvCxnSpPr/>
          <p:nvPr/>
        </p:nvCxnSpPr>
        <p:spPr>
          <a:xfrm>
            <a:off x="297657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2</a:t>
            </a:r>
          </a:p>
        </p:txBody>
      </p:sp>
      <p:sp>
        <p:nvSpPr>
          <p:cNvPr id="29" name="ContentsTitle7"/>
          <p:cNvSpPr txBox="1"/>
          <p:nvPr/>
        </p:nvSpPr>
        <p:spPr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sp>
        <p:nvSpPr>
          <p:cNvPr id="31" name="ContentsNumber7"/>
          <p:cNvSpPr txBox="1"/>
          <p:nvPr/>
        </p:nvSpPr>
        <p:spPr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7</a:t>
            </a:r>
          </a:p>
        </p:txBody>
      </p:sp>
      <p:cxnSp>
        <p:nvCxnSpPr>
          <p:cNvPr id="32" name="line7"/>
          <p:cNvCxnSpPr/>
          <p:nvPr/>
        </p:nvCxnSpPr>
        <p:spPr>
          <a:xfrm>
            <a:off x="297657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50" name="line8"/>
          <p:cNvCxnSpPr/>
          <p:nvPr/>
        </p:nvCxnSpPr>
        <p:spPr>
          <a:xfrm>
            <a:off x="297657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8</a:t>
            </a:r>
          </a:p>
        </p:txBody>
      </p:sp>
      <p:sp>
        <p:nvSpPr>
          <p:cNvPr id="62" name="ContentsTitle13"/>
          <p:cNvSpPr txBox="1"/>
          <p:nvPr/>
        </p:nvSpPr>
        <p:spPr>
          <a:xfrm>
            <a:off x="649291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3" name="line13"/>
          <p:cNvCxnSpPr/>
          <p:nvPr/>
        </p:nvCxnSpPr>
        <p:spPr>
          <a:xfrm>
            <a:off x="297657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>
          <a:xfrm>
            <a:off x="287525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13</a:t>
            </a:r>
          </a:p>
        </p:txBody>
      </p:sp>
      <p:sp>
        <p:nvSpPr>
          <p:cNvPr id="66" name="ContentsTitle11"/>
          <p:cNvSpPr txBox="1"/>
          <p:nvPr/>
        </p:nvSpPr>
        <p:spPr>
          <a:xfrm>
            <a:off x="649291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7" name="line11"/>
          <p:cNvCxnSpPr/>
          <p:nvPr/>
        </p:nvCxnSpPr>
        <p:spPr>
          <a:xfrm>
            <a:off x="297657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>
          <a:xfrm>
            <a:off x="287530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11</a:t>
            </a:r>
          </a:p>
        </p:txBody>
      </p:sp>
      <p:sp>
        <p:nvSpPr>
          <p:cNvPr id="70" name="ContentsTitle15"/>
          <p:cNvSpPr txBox="1"/>
          <p:nvPr/>
        </p:nvSpPr>
        <p:spPr>
          <a:xfrm>
            <a:off x="649291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1" name="line15"/>
          <p:cNvCxnSpPr/>
          <p:nvPr/>
        </p:nvCxnSpPr>
        <p:spPr>
          <a:xfrm>
            <a:off x="297657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>
          <a:xfrm>
            <a:off x="287525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15</a:t>
            </a:r>
          </a:p>
        </p:txBody>
      </p:sp>
      <p:sp>
        <p:nvSpPr>
          <p:cNvPr id="74" name="ContentsTitle12"/>
          <p:cNvSpPr txBox="1"/>
          <p:nvPr/>
        </p:nvSpPr>
        <p:spPr>
          <a:xfrm>
            <a:off x="649291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5" name="line12"/>
          <p:cNvCxnSpPr/>
          <p:nvPr/>
        </p:nvCxnSpPr>
        <p:spPr>
          <a:xfrm>
            <a:off x="297657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>
          <a:xfrm>
            <a:off x="287525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12</a:t>
            </a:r>
          </a:p>
        </p:txBody>
      </p:sp>
      <p:sp>
        <p:nvSpPr>
          <p:cNvPr id="78" name="ContentsTitle9"/>
          <p:cNvSpPr txBox="1"/>
          <p:nvPr/>
        </p:nvSpPr>
        <p:spPr>
          <a:xfrm>
            <a:off x="649291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9" name="line9"/>
          <p:cNvCxnSpPr/>
          <p:nvPr/>
        </p:nvCxnSpPr>
        <p:spPr>
          <a:xfrm>
            <a:off x="297657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9</a:t>
            </a:r>
          </a:p>
        </p:txBody>
      </p:sp>
      <p:sp>
        <p:nvSpPr>
          <p:cNvPr id="82" name="ContentsTitle14"/>
          <p:cNvSpPr txBox="1"/>
          <p:nvPr/>
        </p:nvSpPr>
        <p:spPr>
          <a:xfrm>
            <a:off x="649291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3" name="line14"/>
          <p:cNvCxnSpPr/>
          <p:nvPr/>
        </p:nvCxnSpPr>
        <p:spPr>
          <a:xfrm>
            <a:off x="297657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>
          <a:xfrm>
            <a:off x="287525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14</a:t>
            </a:r>
          </a:p>
        </p:txBody>
      </p:sp>
      <p:sp>
        <p:nvSpPr>
          <p:cNvPr id="86" name="ContentsTitle10"/>
          <p:cNvSpPr txBox="1"/>
          <p:nvPr/>
        </p:nvSpPr>
        <p:spPr>
          <a:xfrm>
            <a:off x="649291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7" name="line10"/>
          <p:cNvCxnSpPr/>
          <p:nvPr/>
        </p:nvCxnSpPr>
        <p:spPr>
          <a:xfrm>
            <a:off x="297657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>
          <a:xfrm>
            <a:off x="287525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10</a:t>
            </a:r>
          </a:p>
        </p:txBody>
      </p:sp>
      <p:sp>
        <p:nvSpPr>
          <p:cNvPr id="85" name="Number1"/>
          <p:cNvSpPr txBox="1"/>
          <p:nvPr/>
        </p:nvSpPr>
        <p:spPr>
          <a:xfrm>
            <a:off x="8460433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89" name="Number2"/>
          <p:cNvSpPr txBox="1"/>
          <p:nvPr/>
        </p:nvSpPr>
        <p:spPr>
          <a:xfrm>
            <a:off x="8460433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0" name="Number3"/>
          <p:cNvSpPr txBox="1"/>
          <p:nvPr/>
        </p:nvSpPr>
        <p:spPr>
          <a:xfrm>
            <a:off x="8460433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1" name="Number5"/>
          <p:cNvSpPr txBox="1"/>
          <p:nvPr/>
        </p:nvSpPr>
        <p:spPr>
          <a:xfrm>
            <a:off x="8460433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2" name="Number6"/>
          <p:cNvSpPr txBox="1"/>
          <p:nvPr/>
        </p:nvSpPr>
        <p:spPr>
          <a:xfrm>
            <a:off x="8460433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3" name="Number7"/>
          <p:cNvSpPr txBox="1"/>
          <p:nvPr/>
        </p:nvSpPr>
        <p:spPr>
          <a:xfrm>
            <a:off x="8460433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4" name="Number8"/>
          <p:cNvSpPr txBox="1"/>
          <p:nvPr/>
        </p:nvSpPr>
        <p:spPr>
          <a:xfrm>
            <a:off x="8460433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5" name="Number4"/>
          <p:cNvSpPr txBox="1"/>
          <p:nvPr/>
        </p:nvSpPr>
        <p:spPr>
          <a:xfrm>
            <a:off x="8460433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6" name="Number9"/>
          <p:cNvSpPr txBox="1"/>
          <p:nvPr/>
        </p:nvSpPr>
        <p:spPr>
          <a:xfrm>
            <a:off x="8460433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7" name="Number10"/>
          <p:cNvSpPr txBox="1"/>
          <p:nvPr/>
        </p:nvSpPr>
        <p:spPr>
          <a:xfrm>
            <a:off x="8460433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8" name="Number11"/>
          <p:cNvSpPr txBox="1"/>
          <p:nvPr/>
        </p:nvSpPr>
        <p:spPr>
          <a:xfrm>
            <a:off x="8460433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9" name="Number12"/>
          <p:cNvSpPr txBox="1"/>
          <p:nvPr/>
        </p:nvSpPr>
        <p:spPr>
          <a:xfrm>
            <a:off x="8460433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0" name="Number13"/>
          <p:cNvSpPr txBox="1"/>
          <p:nvPr/>
        </p:nvSpPr>
        <p:spPr>
          <a:xfrm>
            <a:off x="8460433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1" name="Number14"/>
          <p:cNvSpPr txBox="1"/>
          <p:nvPr/>
        </p:nvSpPr>
        <p:spPr>
          <a:xfrm>
            <a:off x="8460433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2" name="Number15"/>
          <p:cNvSpPr txBox="1"/>
          <p:nvPr/>
        </p:nvSpPr>
        <p:spPr>
          <a:xfrm>
            <a:off x="8460433" y="597993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284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2611534"/>
            <a:ext cx="8569325" cy="610499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/>
              <a:t>Введите название раздела (максимум две строки)</a:t>
            </a:r>
            <a:endParaRPr lang="en-US" dirty="0"/>
          </a:p>
        </p:txBody>
      </p:sp>
      <p:cxnSp>
        <p:nvCxnSpPr>
          <p:cNvPr id="4" name="Прямая соединительная линия 7"/>
          <p:cNvCxnSpPr/>
          <p:nvPr/>
        </p:nvCxnSpPr>
        <p:spPr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8" y="3644922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 Введите текст</a:t>
            </a:r>
          </a:p>
        </p:txBody>
      </p:sp>
      <p:sp>
        <p:nvSpPr>
          <p:cNvPr id="14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9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4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ыво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268414"/>
            <a:ext cx="8569325" cy="1584507"/>
          </a:xfrm>
        </p:spPr>
        <p:txBody>
          <a:bodyPr>
            <a:noAutofit/>
          </a:bodyPr>
          <a:lstStyle>
            <a:lvl1pPr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9" y="2924952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 dirty="0"/>
            </a:lvl1pPr>
          </a:lstStyle>
          <a:p>
            <a:r>
              <a:rPr lang="ru-RU" dirty="0"/>
              <a:t>Текст</a:t>
            </a:r>
          </a:p>
        </p:txBody>
      </p:sp>
      <p:sp>
        <p:nvSpPr>
          <p:cNvPr id="11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8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9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5"/>
            <a:ext cx="8569324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080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51663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35"/>
            <a:ext cx="8569324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>
          <a:xfrm>
            <a:off x="287339" y="3894159"/>
            <a:ext cx="8569324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08252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екст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287349" y="4797425"/>
            <a:ext cx="8569325" cy="1531938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Текст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84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649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1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лева и два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4679957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68459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права и два объекта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>
          <a:xfrm>
            <a:off x="4670945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5987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6156336" y="1268415"/>
            <a:ext cx="269133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287349" y="1268415"/>
            <a:ext cx="269133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3221842" y="1268415"/>
            <a:ext cx="269133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14884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низу и два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>
          <a:xfrm>
            <a:off x="287349" y="3897311"/>
            <a:ext cx="8569325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7834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верху и два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>
          <a:xfrm>
            <a:off x="287349" y="1268412"/>
            <a:ext cx="8569325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>
          <a:xfrm>
            <a:off x="287345" y="3904796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>
          <a:xfrm>
            <a:off x="4670945" y="3904796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5607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44" y="3933847"/>
            <a:ext cx="4176713" cy="2411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>
          <a:xfrm>
            <a:off x="4679956" y="3933847"/>
            <a:ext cx="4176713" cy="2411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0641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05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44" y="1268415"/>
            <a:ext cx="4176713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53576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4670944" y="1268415"/>
            <a:ext cx="4176713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84873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48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0669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183656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3559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02854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9876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5"/>
            <a:ext cx="4176712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30821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>
          <a:xfrm>
            <a:off x="287338" y="1268781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32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ять дополн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>
          <a:xfrm>
            <a:off x="287337" y="1268414"/>
            <a:ext cx="5653087" cy="331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>
          <a:xfrm>
            <a:off x="6156326" y="1272660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>
          <a:xfrm>
            <a:off x="6156326" y="4809671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>
          <a:xfrm>
            <a:off x="6156326" y="3041166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>
          <a:xfrm>
            <a:off x="3221831" y="4809671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>
          <a:xfrm>
            <a:off x="287338" y="4809671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02077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88644"/>
            <a:ext cx="8569325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37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3933825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>
          <a:xfrm>
            <a:off x="287337" y="1726577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>
          <a:xfrm>
            <a:off x="3231632" y="1726555"/>
            <a:ext cx="2700337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50019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4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41227"/>
            <a:ext cx="2700337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21049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5363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20087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55712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314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рисунка и 3 блока текс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8142" y="3068960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 baseline="0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>
          <a:xfrm>
            <a:off x="287348" y="3554292"/>
            <a:ext cx="2700337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>
          <a:xfrm>
            <a:off x="3221050" y="3554292"/>
            <a:ext cx="2700337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553024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484440" y="1268415"/>
            <a:ext cx="6372225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>
          <a:xfrm>
            <a:off x="287349" y="3068639"/>
            <a:ext cx="2016125" cy="3276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57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82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3 блока текс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3"/>
            <a:ext cx="27003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>
          <a:xfrm>
            <a:off x="3240088" y="1268413"/>
            <a:ext cx="5616574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3240088" y="3055146"/>
            <a:ext cx="5616574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40088" y="4841898"/>
            <a:ext cx="5616574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37487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>
          <a:xfrm>
            <a:off x="287343" y="1262018"/>
            <a:ext cx="8569326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91829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>
          <a:xfrm>
            <a:off x="32210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>
          <a:xfrm>
            <a:off x="6156336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>
          <a:xfrm>
            <a:off x="287343" y="3890918"/>
            <a:ext cx="8569326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858891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 и 2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49" y="4421682"/>
            <a:ext cx="2700337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3933825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9" y="437507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6003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>
          <a:xfrm>
            <a:off x="3240098" y="3890918"/>
            <a:ext cx="5616575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>
          <a:xfrm>
            <a:off x="287349" y="1262018"/>
            <a:ext cx="5616575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62800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рисунка, 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3933825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22000" y="1262018"/>
            <a:ext cx="2700000" cy="2376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87338" y="3933825"/>
            <a:ext cx="2700000" cy="2376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>
          <a:xfrm>
            <a:off x="6156325" y="3933825"/>
            <a:ext cx="2700000" cy="2376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27587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три блока с текстом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287338" y="4797447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>
          <a:xfrm>
            <a:off x="2484440" y="1262018"/>
            <a:ext cx="6372225" cy="15192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484440" y="3055223"/>
            <a:ext cx="6372225" cy="15192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484440" y="4825956"/>
            <a:ext cx="6372225" cy="15192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885711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ейс про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2483769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Объект 7"/>
          <p:cNvSpPr>
            <a:spLocks noGrp="1"/>
          </p:cNvSpPr>
          <p:nvPr>
            <p:ph sz="quarter" idx="21" hasCustomPrompt="1"/>
          </p:nvPr>
        </p:nvSpPr>
        <p:spPr>
          <a:xfrm>
            <a:off x="2483769" y="3526913"/>
            <a:ext cx="6372895" cy="2808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6" name="Объект 5"/>
          <p:cNvSpPr>
            <a:spLocks noGrp="1"/>
          </p:cNvSpPr>
          <p:nvPr>
            <p:ph sz="quarter" idx="22" hasCustomPrompt="1"/>
          </p:nvPr>
        </p:nvSpPr>
        <p:spPr>
          <a:xfrm>
            <a:off x="287343" y="1726555"/>
            <a:ext cx="6372894" cy="1044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3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/>
          <p:nvPr/>
        </p:nvCxnSpPr>
        <p:spPr>
          <a:xfrm>
            <a:off x="2483775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>
          <a:xfrm>
            <a:off x="287349" y="3068638"/>
            <a:ext cx="2016125" cy="3276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>
          <a:xfrm>
            <a:off x="6877061" y="1260022"/>
            <a:ext cx="1979613" cy="15212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1865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подзаголовк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2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42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42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55673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9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74109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287348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48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3221049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21049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6156336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56336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>
          <a:xfrm>
            <a:off x="287348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>
          <a:xfrm>
            <a:off x="287348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8734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3221049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36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56336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3221049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>
          <a:xfrm>
            <a:off x="2873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32210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92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87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3239863" y="1726577"/>
            <a:ext cx="2700337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6156325" y="1726577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3239863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9863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1241223"/>
            <a:ext cx="2700000" cy="360000"/>
          </a:xfrm>
        </p:spPr>
        <p:txBody>
          <a:bodyPr vert="horz" lIns="0" tIns="0" rIns="0" bIns="0" rtlCol="0" anchor="b">
            <a:noAutofit/>
          </a:bodyPr>
          <a:lstStyle>
            <a:lvl1pPr>
              <a:lnSpc>
                <a:spcPct val="90000"/>
              </a:lnSpc>
              <a:spcBef>
                <a:spcPts val="100"/>
              </a:spcBef>
              <a:defRPr lang="ru-RU" dirty="0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>
          <a:xfrm>
            <a:off x="3239862" y="4797425"/>
            <a:ext cx="5616811" cy="15478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46972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8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287345" y="2204865"/>
            <a:ext cx="4176711" cy="3240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>
          <a:xfrm>
            <a:off x="4673600" y="2204865"/>
            <a:ext cx="4176711" cy="3240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07517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объект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2204865"/>
            <a:ext cx="8569325" cy="3240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0631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>
          <a:xfrm>
            <a:off x="6156325" y="1726556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>
          <a:xfrm>
            <a:off x="3203581" y="1268415"/>
            <a:ext cx="2736850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034460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6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2873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32210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>
          <a:xfrm>
            <a:off x="32210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>
          <a:xfrm>
            <a:off x="6156325" y="4797425"/>
            <a:ext cx="2700338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498888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66918" y="4797446"/>
            <a:ext cx="3960627" cy="1351645"/>
          </a:xfr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3041913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одпись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41768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81342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три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>
          <a:xfrm>
            <a:off x="296056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>
          <a:xfrm>
            <a:off x="3240088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>
          <a:xfrm>
            <a:off x="6183656" y="3933825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35"/>
            <a:ext cx="8569325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64763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рисунка и две подпис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287349" y="3293456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>
          <a:xfrm>
            <a:off x="287349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17155401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два допол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6156325" y="3068638"/>
            <a:ext cx="2700336" cy="3276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>
          <a:xfrm>
            <a:off x="6156325" y="1268413"/>
            <a:ext cx="2700336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>
          <a:xfrm>
            <a:off x="287337" y="1268412"/>
            <a:ext cx="5653087" cy="50768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15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932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>
          <a:xfrm>
            <a:off x="287349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 lang="ru-RU" sz="14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0070BA"/>
                </a:solidFill>
              </a:rPr>
              <a:t>Первый уровень</a:t>
            </a:r>
          </a:p>
          <a:p>
            <a:pPr marL="0" lvl="1">
              <a:spcBef>
                <a:spcPts val="300"/>
              </a:spcBef>
              <a:buClr>
                <a:srgbClr val="004077"/>
              </a:buClr>
              <a:buSzPct val="100000"/>
              <a:defRPr/>
            </a:pPr>
            <a:r>
              <a:rPr lang="ru-RU" sz="1200" b="1" dirty="0">
                <a:solidFill>
                  <a:srgbClr val="3C3C3C"/>
                </a:solidFill>
              </a:rPr>
              <a:t>Второй уровень</a:t>
            </a:r>
          </a:p>
          <a:p>
            <a:pPr marL="0" lvl="2">
              <a:spcBef>
                <a:spcPts val="300"/>
              </a:spcBef>
              <a:buClr>
                <a:srgbClr val="0070BA"/>
              </a:buClr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92448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66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734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924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050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735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683377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714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825257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889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70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7EC75DF-6DA1-49E4-8DAC-FAC59F5014AC}" type="datetime1">
              <a:rPr lang="ru-RU" smtClean="0">
                <a:solidFill>
                  <a:prstClr val="black"/>
                </a:solidFill>
              </a:rPr>
              <a:pPr/>
              <a:t>26.01.2023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 kern="0" smtClean="0">
                <a:solidFill>
                  <a:srgbClr val="3C3C3C"/>
                </a:solidFill>
                <a:latin typeface="Arial"/>
              </a:rPr>
              <a:pPr>
                <a:defRPr/>
              </a:pPr>
              <a:t>‹#›</a:t>
            </a:fld>
            <a:endParaRPr lang="ru-RU" sz="1000" b="1" kern="0" dirty="0">
              <a:solidFill>
                <a:srgbClr val="3C3C3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81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6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0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tags" Target="../tags/tag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8" Type="http://schemas.openxmlformats.org/officeDocument/2006/relationships/slideLayout" Target="../slideLayouts/slideLayout19.xml"/><Relationship Id="rId51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52"/>
            </p:custDataLst>
            <p:extLst/>
          </p:nvPr>
        </p:nvGraphicFramePr>
        <p:xfrm>
          <a:off x="1599" y="161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think-cell Slide" r:id="rId53" imgW="360" imgH="360" progId="">
                  <p:embed/>
                </p:oleObj>
              </mc:Choice>
              <mc:Fallback>
                <p:oleObj name="think-cell Slide" r:id="rId53" imgW="360" imgH="36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" y="161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188644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Первый уровень</a:t>
            </a:r>
          </a:p>
          <a:p>
            <a:pPr lvl="2"/>
            <a:r>
              <a:rPr lang="ru-RU" dirty="0"/>
              <a:t>Второй уровень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3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4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  <p:sldLayoutId id="2147483856" r:id="rId22"/>
    <p:sldLayoutId id="2147483857" r:id="rId23"/>
    <p:sldLayoutId id="2147483858" r:id="rId24"/>
    <p:sldLayoutId id="2147483859" r:id="rId25"/>
    <p:sldLayoutId id="2147483860" r:id="rId26"/>
    <p:sldLayoutId id="2147483861" r:id="rId27"/>
    <p:sldLayoutId id="2147483862" r:id="rId28"/>
    <p:sldLayoutId id="2147483863" r:id="rId29"/>
    <p:sldLayoutId id="2147483864" r:id="rId30"/>
    <p:sldLayoutId id="2147483865" r:id="rId31"/>
    <p:sldLayoutId id="2147483866" r:id="rId32"/>
    <p:sldLayoutId id="2147483867" r:id="rId33"/>
    <p:sldLayoutId id="2147483868" r:id="rId34"/>
    <p:sldLayoutId id="2147483869" r:id="rId35"/>
    <p:sldLayoutId id="2147483870" r:id="rId36"/>
    <p:sldLayoutId id="2147483871" r:id="rId37"/>
    <p:sldLayoutId id="2147483872" r:id="rId38"/>
    <p:sldLayoutId id="2147483873" r:id="rId39"/>
    <p:sldLayoutId id="2147483874" r:id="rId40"/>
    <p:sldLayoutId id="2147483875" r:id="rId41"/>
    <p:sldLayoutId id="2147483876" r:id="rId42"/>
    <p:sldLayoutId id="2147483877" r:id="rId43"/>
    <p:sldLayoutId id="2147483878" r:id="rId44"/>
    <p:sldLayoutId id="2147483879" r:id="rId45"/>
    <p:sldLayoutId id="2147483880" r:id="rId46"/>
    <p:sldLayoutId id="2147483881" r:id="rId47"/>
    <p:sldLayoutId id="2147483882" r:id="rId48"/>
    <p:sldLayoutId id="2147483883" r:id="rId4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 pitchFamily="2" charset="2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3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88000" y="1340246"/>
            <a:ext cx="8580480" cy="0"/>
          </a:xfrm>
          <a:prstGeom prst="line">
            <a:avLst/>
          </a:prstGeom>
          <a:noFill/>
          <a:ln w="19050" cap="flat" cmpd="sng" algn="ctr">
            <a:solidFill>
              <a:srgbClr val="0070B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5" name="Прямоугольник 14"/>
          <p:cNvSpPr/>
          <p:nvPr/>
        </p:nvSpPr>
        <p:spPr>
          <a:xfrm>
            <a:off x="288000" y="3645767"/>
            <a:ext cx="860760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Цели работы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8000" y="1807318"/>
            <a:ext cx="860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Инициатор работы - АО «…» </a:t>
            </a:r>
            <a:r>
              <a:rPr lang="ru-RU" altLang="ru-RU" sz="1200" dirty="0">
                <a:latin typeface="Arial"/>
              </a:rPr>
              <a:t>(полное название предприятия);</a:t>
            </a:r>
          </a:p>
          <a:p>
            <a:pPr algn="ctr"/>
            <a:r>
              <a:rPr lang="ru-RU" altLang="ru-RU" sz="1200" dirty="0">
                <a:latin typeface="Arial"/>
              </a:rPr>
              <a:t>Потенциальные соисполнители: (список предприятий)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8000" y="5447602"/>
            <a:ext cx="860760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Финансирование работы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8000" y="1464301"/>
            <a:ext cx="860760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Инициатор работы; потенциальные соисполнители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8000" y="2524041"/>
            <a:ext cx="860760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Письма поддержки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8000" y="2822797"/>
            <a:ext cx="8607600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 кого, номер и дата получения, пример ниже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ОАО «Сургутнефтегаз» №  0348 от 01.01.2019 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8000" y="5805264"/>
            <a:ext cx="8607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Сроки выполнения –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2023 - …. годы</a:t>
            </a:r>
          </a:p>
          <a:p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Объем финансирования (ФБ) – … млн руб., в т.ч.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2023 г. – … млн руб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Внебюджетное финансирование – ….. млн руб., в т.ч.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2023 г. – … млн руб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7999" y="3974925"/>
            <a:ext cx="86076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Создание …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Разработка…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ЦЕЛИ СТРОГО ИЗ ТТХ!!! 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Последнюю цель (выполнение работ в рамках ведомственного или федерального проекта) не указывать.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7999" y="474576"/>
            <a:ext cx="8607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rgbClr val="004077"/>
                </a:solidFill>
                <a:latin typeface="Arial"/>
              </a:rPr>
              <a:t>Работа «Указать наименование темы строго из ТТХ»</a:t>
            </a:r>
          </a:p>
          <a:p>
            <a:pPr algn="ctr"/>
            <a:r>
              <a:rPr lang="ru-RU" sz="1400" b="1" dirty="0">
                <a:solidFill>
                  <a:srgbClr val="004077"/>
                </a:solidFill>
                <a:latin typeface="Arial"/>
              </a:rPr>
              <a:t>Шифр «Указать шифр»</a:t>
            </a:r>
          </a:p>
        </p:txBody>
      </p:sp>
      <p:sp>
        <p:nvSpPr>
          <p:cNvPr id="13" name="Заголовок 8"/>
          <p:cNvSpPr txBox="1">
            <a:spLocks/>
          </p:cNvSpPr>
          <p:nvPr/>
        </p:nvSpPr>
        <p:spPr>
          <a:xfrm>
            <a:off x="286948" y="184218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 технологическое направление («…………….»)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6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7339" y="1249320"/>
            <a:ext cx="8607600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Задачи работы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7339" y="1616003"/>
            <a:ext cx="86076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Перечисляются все задачи, согласно ТТХ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Разработка …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Создание и испытание опытного образца …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</a:rPr>
              <a:t>ЗАДАЧИ СТОРОГО ИЗ ТТХ!!!</a:t>
            </a:r>
          </a:p>
        </p:txBody>
      </p:sp>
      <p:sp>
        <p:nvSpPr>
          <p:cNvPr id="7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Работа «Указать шифр»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F9502B4-F67A-4F9B-B445-4B330CE25874}"/>
              </a:ext>
            </a:extLst>
          </p:cNvPr>
          <p:cNvSpPr/>
          <p:nvPr/>
        </p:nvSpPr>
        <p:spPr>
          <a:xfrm>
            <a:off x="287339" y="4409831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Информация о ранее выполненных работах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7D28882-FC6D-4E00-B76E-E8C36D0526CD}"/>
              </a:ext>
            </a:extLst>
          </p:cNvPr>
          <p:cNvSpPr/>
          <p:nvPr/>
        </p:nvSpPr>
        <p:spPr>
          <a:xfrm>
            <a:off x="287339" y="4797152"/>
            <a:ext cx="860760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Указать общие сведения о имеющемся научно-техническом заделе в области планируемого исследования: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000000"/>
                </a:solidFill>
              </a:rPr>
              <a:t>название программы, в рамках которой выполнялись схожие работы, направления, в общем виде результаты, достижения… (Сведения только </a:t>
            </a:r>
            <a:r>
              <a:rPr lang="ru-RU" sz="1200" u="sng" dirty="0">
                <a:solidFill>
                  <a:srgbClr val="000000"/>
                </a:solidFill>
              </a:rPr>
              <a:t>из открытых источников</a:t>
            </a:r>
            <a:r>
              <a:rPr lang="ru-RU" sz="12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984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Работа «Указать шифр»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8C03D2ED-989E-4C4C-8226-ED3AA4544AF8}"/>
              </a:ext>
            </a:extLst>
          </p:cNvPr>
          <p:cNvSpPr/>
          <p:nvPr/>
        </p:nvSpPr>
        <p:spPr>
          <a:xfrm>
            <a:off x="288000" y="1052736"/>
            <a:ext cx="8607600" cy="2709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Планируемые результаты работы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CAC5DAD-E130-4730-9A42-55CC90A19CFB}"/>
              </a:ext>
            </a:extLst>
          </p:cNvPr>
          <p:cNvSpPr/>
          <p:nvPr/>
        </p:nvSpPr>
        <p:spPr>
          <a:xfrm>
            <a:off x="288000" y="1439146"/>
            <a:ext cx="860760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Перечисляются планируемые конкретные результаты работы, согласно ТТХ.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</a:pPr>
            <a:r>
              <a:rPr lang="ru-RU" sz="1200" b="1" u="sng" dirty="0">
                <a:solidFill>
                  <a:srgbClr val="FF0000"/>
                </a:solidFill>
              </a:rPr>
              <a:t>Не указывать </a:t>
            </a:r>
            <a:r>
              <a:rPr lang="ru-RU" sz="1200" u="sng" dirty="0">
                <a:solidFill>
                  <a:srgbClr val="FF0000"/>
                </a:solidFill>
              </a:rPr>
              <a:t>стандартные результаты, относящихся ко всем </a:t>
            </a:r>
            <a:r>
              <a:rPr lang="ru-RU" sz="1200" u="sng" dirty="0" smtClean="0">
                <a:solidFill>
                  <a:srgbClr val="FF0000"/>
                </a:solidFill>
              </a:rPr>
              <a:t>работам</a:t>
            </a:r>
            <a:r>
              <a:rPr lang="ru-RU" sz="1200" dirty="0" smtClean="0">
                <a:solidFill>
                  <a:srgbClr val="FF0000"/>
                </a:solidFill>
              </a:rPr>
              <a:t>: </a:t>
            </a:r>
            <a:endParaRPr lang="ru-RU" sz="1200" dirty="0">
              <a:solidFill>
                <a:srgbClr val="FF0000"/>
              </a:solidFill>
            </a:endParaRP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технико-экономическое обоснование разработки;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отчет о патентных исследованиях;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перечень объектов интеллектуальной  собственности;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перечень работ, выполненных за счет внебюджетных средств;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предложения по внедрению;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демонстрационные материалы для презентации результатов в формате Microsoft Power Point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4AE4095D-BCA4-4B87-B5B9-F24DB34B5910}"/>
              </a:ext>
            </a:extLst>
          </p:cNvPr>
          <p:cNvSpPr/>
          <p:nvPr/>
        </p:nvSpPr>
        <p:spPr>
          <a:xfrm>
            <a:off x="288000" y="4086314"/>
            <a:ext cx="86076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Перечисляется эффект выполнения работы </a:t>
            </a:r>
            <a:r>
              <a:rPr lang="ru-RU" sz="1200" u="sng" dirty="0">
                <a:solidFill>
                  <a:srgbClr val="000000"/>
                </a:solidFill>
              </a:rPr>
              <a:t>с конкретными показателями</a:t>
            </a:r>
            <a:r>
              <a:rPr lang="ru-RU" sz="1200" dirty="0">
                <a:solidFill>
                  <a:srgbClr val="000000"/>
                </a:solidFill>
              </a:rPr>
              <a:t>, например:</a:t>
            </a: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Повышение энергоэффективности на 30%</a:t>
            </a: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Повышение надёжности и технологичности….</a:t>
            </a: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Снижение эксплуатационных затрат в 1,5 раза.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2333B92-C76B-4A6C-83B4-34EF2EBA655B}"/>
              </a:ext>
            </a:extLst>
          </p:cNvPr>
          <p:cNvSpPr/>
          <p:nvPr/>
        </p:nvSpPr>
        <p:spPr>
          <a:xfrm>
            <a:off x="288000" y="3726274"/>
            <a:ext cx="8607600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>
                <a:solidFill>
                  <a:srgbClr val="FFFFFF"/>
                </a:solidFill>
              </a:rPr>
              <a:t>Ожидаемый эффект</a:t>
            </a:r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F440F24E-B262-416C-936C-ED7E1BD758F2}"/>
              </a:ext>
            </a:extLst>
          </p:cNvPr>
          <p:cNvSpPr/>
          <p:nvPr/>
        </p:nvSpPr>
        <p:spPr>
          <a:xfrm>
            <a:off x="272481" y="5366924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Перспективы внедрения результатов работы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0F52482-A208-446A-BD22-78B0F8936F26}"/>
              </a:ext>
            </a:extLst>
          </p:cNvPr>
          <p:cNvSpPr/>
          <p:nvPr/>
        </p:nvSpPr>
        <p:spPr>
          <a:xfrm>
            <a:off x="272481" y="5765022"/>
            <a:ext cx="86076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rgbClr val="000000"/>
                </a:solidFill>
              </a:rPr>
              <a:t>Здесь должны быть указаны </a:t>
            </a:r>
            <a:r>
              <a:rPr lang="ru-RU" sz="1200" u="sng" dirty="0">
                <a:solidFill>
                  <a:srgbClr val="000000"/>
                </a:solidFill>
              </a:rPr>
              <a:t>конкретные</a:t>
            </a:r>
            <a:r>
              <a:rPr lang="ru-RU" sz="1200" dirty="0">
                <a:solidFill>
                  <a:srgbClr val="000000"/>
                </a:solidFill>
              </a:rPr>
              <a:t> данные о том, кем и при каких условиях и какой именно результат планируемой к выполнению </a:t>
            </a:r>
            <a:r>
              <a:rPr lang="ru-RU" sz="1200" dirty="0" smtClean="0">
                <a:solidFill>
                  <a:srgbClr val="000000"/>
                </a:solidFill>
              </a:rPr>
              <a:t>работы, </a:t>
            </a:r>
            <a:r>
              <a:rPr lang="ru-RU" sz="1200" dirty="0">
                <a:solidFill>
                  <a:srgbClr val="000000"/>
                </a:solidFill>
              </a:rPr>
              <a:t>может быть использован.</a:t>
            </a:r>
          </a:p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rgbClr val="000000"/>
                </a:solidFill>
              </a:rPr>
              <a:t>Ориентировочные сроки внедрения - ……….</a:t>
            </a:r>
          </a:p>
        </p:txBody>
      </p:sp>
    </p:spTree>
    <p:extLst>
      <p:ext uri="{BB962C8B-B14F-4D97-AF65-F5344CB8AC3E}">
        <p14:creationId xmlns:p14="http://schemas.microsoft.com/office/powerpoint/2010/main" val="20158920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>
          <a:solidFill>
            <a:schemeClr val="accent2"/>
          </a:solidFill>
        </a:ln>
      </a:spPr>
      <a:bodyPr rtlCol="0" anchor="ctr"/>
      <a:lstStyle>
        <a:defPPr>
          <a:spcBef>
            <a:spcPts val="600"/>
          </a:spcBef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rIns="0" rtlCol="0">
        <a:spAutoFit/>
      </a:bodyPr>
      <a:lstStyle>
        <a:defPPr>
          <a:spcBef>
            <a:spcPts val="600"/>
          </a:spcBef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pn_report" id="{F8D1C6A7-815E-4B1B-922D-DDF256B6FD24}" vid="{8AC31970-B314-4C23-B764-C3D4C7919476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ПН">
    <a:dk1>
      <a:srgbClr val="3C3C3C"/>
    </a:dk1>
    <a:lt1>
      <a:srgbClr val="FFFFFF"/>
    </a:lt1>
    <a:dk2>
      <a:srgbClr val="000000"/>
    </a:dk2>
    <a:lt2>
      <a:srgbClr val="706F6F"/>
    </a:lt2>
    <a:accent1>
      <a:srgbClr val="004077"/>
    </a:accent1>
    <a:accent2>
      <a:srgbClr val="2FB4E9"/>
    </a:accent2>
    <a:accent3>
      <a:srgbClr val="0070BA"/>
    </a:accent3>
    <a:accent4>
      <a:srgbClr val="DADADA"/>
    </a:accent4>
    <a:accent5>
      <a:srgbClr val="AEBD15"/>
    </a:accent5>
    <a:accent6>
      <a:srgbClr val="F7A600"/>
    </a:accent6>
    <a:hlink>
      <a:srgbClr val="0070BA"/>
    </a:hlink>
    <a:folHlink>
      <a:srgbClr val="70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4480</TotalTime>
  <Words>342</Words>
  <Application>Microsoft Office PowerPoint</Application>
  <PresentationFormat>Экран (4:3)</PresentationFormat>
  <Paragraphs>47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Специальное оформление</vt:lpstr>
      <vt:lpstr>13_gpn_report</vt:lpstr>
      <vt:lpstr>1_Специальное оформление</vt:lpstr>
      <vt:lpstr>5_Специальное оформление</vt:lpstr>
      <vt:lpstr>think-cell Slide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Antonov.YI</dc:creator>
  <cp:lastModifiedBy>Ишенина Ольга Александровна</cp:lastModifiedBy>
  <cp:revision>345</cp:revision>
  <cp:lastPrinted>2016-03-02T15:20:47Z</cp:lastPrinted>
  <dcterms:created xsi:type="dcterms:W3CDTF">2016-02-27T11:59:56Z</dcterms:created>
  <dcterms:modified xsi:type="dcterms:W3CDTF">2023-01-26T13:28:16Z</dcterms:modified>
</cp:coreProperties>
</file>