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heme/themeOverride1.xml" ContentType="application/vnd.openxmlformats-officedocument.themeOverride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theme/theme3.xml" ContentType="application/vnd.openxmlformats-officedocument.theme+xml"/>
  <Override PartName="/ppt/slideLayouts/slideLayout72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21" r:id="rId1"/>
    <p:sldMasterId id="2147483833" r:id="rId2"/>
    <p:sldMasterId id="2147483884" r:id="rId3"/>
    <p:sldMasterId id="2147483933" r:id="rId4"/>
  </p:sldMasterIdLst>
  <p:notesMasterIdLst>
    <p:notesMasterId r:id="rId12"/>
  </p:notesMasterIdLst>
  <p:sldIdLst>
    <p:sldId id="430" r:id="rId5"/>
    <p:sldId id="431" r:id="rId6"/>
    <p:sldId id="435" r:id="rId7"/>
    <p:sldId id="433" r:id="rId8"/>
    <p:sldId id="434" r:id="rId9"/>
    <p:sldId id="436" r:id="rId10"/>
    <p:sldId id="437" r:id="rId11"/>
  </p:sldIdLst>
  <p:sldSz cx="9144000" cy="6858000" type="screen4x3"/>
  <p:notesSz cx="6797675" cy="98742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808080"/>
    <a:srgbClr val="4F81BD"/>
    <a:srgbClr val="4070AA"/>
    <a:srgbClr val="2A4A70"/>
    <a:srgbClr val="6883AA"/>
    <a:srgbClr val="D0D8E8"/>
    <a:srgbClr val="00E668"/>
    <a:srgbClr val="8BFFBF"/>
    <a:srgbClr val="00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595" autoAdjust="0"/>
  </p:normalViewPr>
  <p:slideViewPr>
    <p:cSldViewPr>
      <p:cViewPr varScale="1">
        <p:scale>
          <a:sx n="108" d="100"/>
          <a:sy n="108" d="100"/>
        </p:scale>
        <p:origin x="130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E7459D-1145-47E7-AD23-D6CE0C9A981A}" type="datetimeFigureOut">
              <a:rPr lang="ru-RU" smtClean="0"/>
              <a:pPr/>
              <a:t>22.01.2026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41363"/>
            <a:ext cx="4937125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378823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4" y="9378823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28C276-C890-42CF-9738-2A46D75E38B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92921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7D6B2F58-8A3D-42EE-BA0C-CA8C4E737B8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476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7D6B2F58-8A3D-42EE-BA0C-CA8C4E737B8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3500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7D6B2F58-8A3D-42EE-BA0C-CA8C4E737B8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68336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Введите заголовок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56065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оде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Введите заголовок</a:t>
            </a:r>
            <a:endParaRPr lang="en-US" dirty="0"/>
          </a:p>
        </p:txBody>
      </p:sp>
      <p:sp>
        <p:nvSpPr>
          <p:cNvPr id="21" name="ContentsTitle5"/>
          <p:cNvSpPr txBox="1"/>
          <p:nvPr/>
        </p:nvSpPr>
        <p:spPr>
          <a:xfrm>
            <a:off x="641276" y="2628856"/>
            <a:ext cx="7994027" cy="245640"/>
          </a:xfrm>
          <a:prstGeom prst="rect">
            <a:avLst/>
          </a:prstGeom>
          <a:noFill/>
        </p:spPr>
        <p:txBody>
          <a:bodyPr wrap="square" lIns="0" tIns="0" rIns="0" bIns="36000" rtlCol="0" anchor="b">
            <a:spAutoFit/>
          </a:bodyPr>
          <a:lstStyle/>
          <a:p>
            <a:pPr>
              <a:lnSpc>
                <a:spcPct val="85000"/>
              </a:lnSpc>
            </a:pPr>
            <a:r>
              <a:rPr lang="ru-RU" sz="1600" dirty="0">
                <a:solidFill>
                  <a:srgbClr val="3C3C3C"/>
                </a:solidFill>
              </a:rPr>
              <a:t>Название раздела</a:t>
            </a:r>
          </a:p>
        </p:txBody>
      </p:sp>
      <p:cxnSp>
        <p:nvCxnSpPr>
          <p:cNvPr id="24" name="line5"/>
          <p:cNvCxnSpPr/>
          <p:nvPr/>
        </p:nvCxnSpPr>
        <p:spPr>
          <a:xfrm>
            <a:off x="297657" y="2891978"/>
            <a:ext cx="8559007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ontentsNumber5"/>
          <p:cNvSpPr txBox="1"/>
          <p:nvPr/>
        </p:nvSpPr>
        <p:spPr>
          <a:xfrm>
            <a:off x="287524" y="2491040"/>
            <a:ext cx="383530" cy="386054"/>
          </a:xfrm>
          <a:prstGeom prst="rect">
            <a:avLst/>
          </a:prstGeom>
          <a:noFill/>
        </p:spPr>
        <p:txBody>
          <a:bodyPr wrap="square" lIns="0" tIns="108000" rIns="0" bIns="0" rtlCol="0" anchor="b">
            <a:spAutoFit/>
          </a:bodyPr>
          <a:lstStyle/>
          <a:p>
            <a:r>
              <a:rPr lang="ru-RU" dirty="0">
                <a:solidFill>
                  <a:srgbClr val="706F6F"/>
                </a:solidFill>
              </a:rPr>
              <a:t>5</a:t>
            </a:r>
          </a:p>
        </p:txBody>
      </p:sp>
      <p:sp>
        <p:nvSpPr>
          <p:cNvPr id="13" name="ContentsTitle3"/>
          <p:cNvSpPr txBox="1"/>
          <p:nvPr/>
        </p:nvSpPr>
        <p:spPr>
          <a:xfrm>
            <a:off x="641276" y="1964953"/>
            <a:ext cx="7994027" cy="245640"/>
          </a:xfrm>
          <a:prstGeom prst="rect">
            <a:avLst/>
          </a:prstGeom>
          <a:noFill/>
        </p:spPr>
        <p:txBody>
          <a:bodyPr wrap="square" lIns="0" tIns="0" rIns="0" bIns="36000" rtlCol="0" anchor="b">
            <a:spAutoFit/>
          </a:bodyPr>
          <a:lstStyle/>
          <a:p>
            <a:pPr>
              <a:lnSpc>
                <a:spcPct val="85000"/>
              </a:lnSpc>
            </a:pPr>
            <a:r>
              <a:rPr lang="ru-RU" sz="1600" dirty="0">
                <a:solidFill>
                  <a:srgbClr val="3C3C3C"/>
                </a:solidFill>
              </a:rPr>
              <a:t>Название раздела</a:t>
            </a:r>
          </a:p>
        </p:txBody>
      </p:sp>
      <p:cxnSp>
        <p:nvCxnSpPr>
          <p:cNvPr id="16" name="line3"/>
          <p:cNvCxnSpPr/>
          <p:nvPr/>
        </p:nvCxnSpPr>
        <p:spPr>
          <a:xfrm>
            <a:off x="297657" y="2201366"/>
            <a:ext cx="8559007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sNumber3"/>
          <p:cNvSpPr txBox="1"/>
          <p:nvPr/>
        </p:nvSpPr>
        <p:spPr>
          <a:xfrm>
            <a:off x="287524" y="1814439"/>
            <a:ext cx="383530" cy="386054"/>
          </a:xfrm>
          <a:prstGeom prst="rect">
            <a:avLst/>
          </a:prstGeom>
          <a:noFill/>
        </p:spPr>
        <p:txBody>
          <a:bodyPr wrap="square" lIns="0" tIns="108000" rIns="0" bIns="0" rtlCol="0" anchor="b">
            <a:spAutoFit/>
          </a:bodyPr>
          <a:lstStyle/>
          <a:p>
            <a:r>
              <a:rPr lang="ru-RU" dirty="0">
                <a:solidFill>
                  <a:srgbClr val="706F6F"/>
                </a:solidFill>
              </a:rPr>
              <a:t>3</a:t>
            </a:r>
          </a:p>
        </p:txBody>
      </p:sp>
      <p:sp>
        <p:nvSpPr>
          <p:cNvPr id="17" name="ContentsTitle4"/>
          <p:cNvSpPr txBox="1"/>
          <p:nvPr/>
        </p:nvSpPr>
        <p:spPr>
          <a:xfrm>
            <a:off x="641276" y="2298492"/>
            <a:ext cx="7994027" cy="245640"/>
          </a:xfrm>
          <a:prstGeom prst="rect">
            <a:avLst/>
          </a:prstGeom>
          <a:noFill/>
        </p:spPr>
        <p:txBody>
          <a:bodyPr wrap="square" lIns="0" tIns="0" rIns="0" bIns="36000" rtlCol="0" anchor="b">
            <a:spAutoFit/>
          </a:bodyPr>
          <a:lstStyle/>
          <a:p>
            <a:pPr>
              <a:lnSpc>
                <a:spcPct val="85000"/>
              </a:lnSpc>
            </a:pPr>
            <a:r>
              <a:rPr lang="ru-RU" sz="1600" dirty="0">
                <a:solidFill>
                  <a:srgbClr val="3C3C3C"/>
                </a:solidFill>
              </a:rPr>
              <a:t>Название раздела</a:t>
            </a:r>
          </a:p>
        </p:txBody>
      </p:sp>
      <p:cxnSp>
        <p:nvCxnSpPr>
          <p:cNvPr id="20" name="line4"/>
          <p:cNvCxnSpPr/>
          <p:nvPr/>
        </p:nvCxnSpPr>
        <p:spPr>
          <a:xfrm>
            <a:off x="297657" y="2546672"/>
            <a:ext cx="8559007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ontentsNumber4"/>
          <p:cNvSpPr txBox="1"/>
          <p:nvPr/>
        </p:nvSpPr>
        <p:spPr>
          <a:xfrm>
            <a:off x="287524" y="2154327"/>
            <a:ext cx="383530" cy="386054"/>
          </a:xfrm>
          <a:prstGeom prst="rect">
            <a:avLst/>
          </a:prstGeom>
          <a:noFill/>
        </p:spPr>
        <p:txBody>
          <a:bodyPr wrap="square" lIns="0" tIns="108000" rIns="0" bIns="0" rtlCol="0" anchor="b">
            <a:spAutoFit/>
          </a:bodyPr>
          <a:lstStyle/>
          <a:p>
            <a:r>
              <a:rPr lang="ru-RU" dirty="0">
                <a:solidFill>
                  <a:srgbClr val="706F6F"/>
                </a:solidFill>
              </a:rPr>
              <a:t>4</a:t>
            </a:r>
          </a:p>
        </p:txBody>
      </p:sp>
      <p:sp>
        <p:nvSpPr>
          <p:cNvPr id="4" name="ContentsTitle1"/>
          <p:cNvSpPr txBox="1"/>
          <p:nvPr/>
        </p:nvSpPr>
        <p:spPr>
          <a:xfrm>
            <a:off x="641276" y="1278828"/>
            <a:ext cx="7994027" cy="245640"/>
          </a:xfrm>
          <a:prstGeom prst="rect">
            <a:avLst/>
          </a:prstGeom>
          <a:noFill/>
        </p:spPr>
        <p:txBody>
          <a:bodyPr wrap="square" lIns="0" tIns="0" rIns="0" bIns="36000" rtlCol="0" anchor="b">
            <a:spAutoFit/>
          </a:bodyPr>
          <a:lstStyle/>
          <a:p>
            <a:pPr>
              <a:lnSpc>
                <a:spcPct val="85000"/>
              </a:lnSpc>
            </a:pPr>
            <a:r>
              <a:rPr lang="ru-RU" sz="1600" dirty="0">
                <a:solidFill>
                  <a:srgbClr val="3C3C3C"/>
                </a:solidFill>
              </a:rPr>
              <a:t>Название раздела</a:t>
            </a:r>
          </a:p>
        </p:txBody>
      </p:sp>
      <p:cxnSp>
        <p:nvCxnSpPr>
          <p:cNvPr id="8" name="line1"/>
          <p:cNvCxnSpPr/>
          <p:nvPr/>
        </p:nvCxnSpPr>
        <p:spPr>
          <a:xfrm>
            <a:off x="297657" y="1510754"/>
            <a:ext cx="8559007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ontentsNumber1"/>
          <p:cNvSpPr txBox="1"/>
          <p:nvPr/>
        </p:nvSpPr>
        <p:spPr>
          <a:xfrm>
            <a:off x="287524" y="1115616"/>
            <a:ext cx="383530" cy="386054"/>
          </a:xfrm>
          <a:prstGeom prst="rect">
            <a:avLst/>
          </a:prstGeom>
          <a:noFill/>
        </p:spPr>
        <p:txBody>
          <a:bodyPr wrap="square" lIns="0" tIns="108000" rIns="0" bIns="0" rtlCol="0" anchor="b">
            <a:spAutoFit/>
          </a:bodyPr>
          <a:lstStyle/>
          <a:p>
            <a:r>
              <a:rPr lang="ru-RU" dirty="0">
                <a:solidFill>
                  <a:srgbClr val="706F6F"/>
                </a:solidFill>
              </a:rPr>
              <a:t>1</a:t>
            </a:r>
          </a:p>
        </p:txBody>
      </p:sp>
      <p:sp>
        <p:nvSpPr>
          <p:cNvPr id="25" name="ContentsTitle6"/>
          <p:cNvSpPr txBox="1"/>
          <p:nvPr/>
        </p:nvSpPr>
        <p:spPr>
          <a:xfrm>
            <a:off x="641276" y="2961818"/>
            <a:ext cx="7994027" cy="245640"/>
          </a:xfrm>
          <a:prstGeom prst="rect">
            <a:avLst/>
          </a:prstGeom>
          <a:noFill/>
        </p:spPr>
        <p:txBody>
          <a:bodyPr wrap="square" lIns="0" tIns="0" rIns="0" bIns="36000" rtlCol="0" anchor="b">
            <a:spAutoFit/>
          </a:bodyPr>
          <a:lstStyle/>
          <a:p>
            <a:pPr>
              <a:lnSpc>
                <a:spcPct val="85000"/>
              </a:lnSpc>
            </a:pPr>
            <a:r>
              <a:rPr lang="ru-RU" sz="1600" dirty="0">
                <a:solidFill>
                  <a:srgbClr val="3C3C3C"/>
                </a:solidFill>
              </a:rPr>
              <a:t>Название раздела</a:t>
            </a:r>
          </a:p>
        </p:txBody>
      </p:sp>
      <p:cxnSp>
        <p:nvCxnSpPr>
          <p:cNvPr id="28" name="line6"/>
          <p:cNvCxnSpPr/>
          <p:nvPr/>
        </p:nvCxnSpPr>
        <p:spPr>
          <a:xfrm>
            <a:off x="297657" y="3237284"/>
            <a:ext cx="8559007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ContentsNumber6"/>
          <p:cNvSpPr txBox="1"/>
          <p:nvPr/>
        </p:nvSpPr>
        <p:spPr>
          <a:xfrm>
            <a:off x="287524" y="2830351"/>
            <a:ext cx="383530" cy="386054"/>
          </a:xfrm>
          <a:prstGeom prst="rect">
            <a:avLst/>
          </a:prstGeom>
          <a:noFill/>
        </p:spPr>
        <p:txBody>
          <a:bodyPr wrap="square" lIns="0" tIns="108000" rIns="0" bIns="0" rtlCol="0" anchor="b">
            <a:spAutoFit/>
          </a:bodyPr>
          <a:lstStyle/>
          <a:p>
            <a:r>
              <a:rPr lang="ru-RU" dirty="0">
                <a:solidFill>
                  <a:srgbClr val="706F6F"/>
                </a:solidFill>
              </a:rPr>
              <a:t>6</a:t>
            </a:r>
          </a:p>
        </p:txBody>
      </p:sp>
      <p:sp>
        <p:nvSpPr>
          <p:cNvPr id="9" name="ContentsTitle2"/>
          <p:cNvSpPr txBox="1"/>
          <p:nvPr/>
        </p:nvSpPr>
        <p:spPr>
          <a:xfrm>
            <a:off x="641276" y="1625065"/>
            <a:ext cx="7994027" cy="245640"/>
          </a:xfrm>
          <a:prstGeom prst="rect">
            <a:avLst/>
          </a:prstGeom>
          <a:noFill/>
        </p:spPr>
        <p:txBody>
          <a:bodyPr wrap="square" lIns="0" tIns="0" rIns="0" bIns="36000" rtlCol="0" anchor="b">
            <a:spAutoFit/>
          </a:bodyPr>
          <a:lstStyle/>
          <a:p>
            <a:pPr>
              <a:lnSpc>
                <a:spcPct val="85000"/>
              </a:lnSpc>
            </a:pPr>
            <a:r>
              <a:rPr lang="ru-RU" sz="1600" dirty="0">
                <a:solidFill>
                  <a:srgbClr val="3C3C3C"/>
                </a:solidFill>
              </a:rPr>
              <a:t>Название раздела</a:t>
            </a:r>
          </a:p>
        </p:txBody>
      </p:sp>
      <p:cxnSp>
        <p:nvCxnSpPr>
          <p:cNvPr id="12" name="line2"/>
          <p:cNvCxnSpPr/>
          <p:nvPr/>
        </p:nvCxnSpPr>
        <p:spPr>
          <a:xfrm>
            <a:off x="297657" y="1856060"/>
            <a:ext cx="8559007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sNumber2"/>
          <p:cNvSpPr txBox="1"/>
          <p:nvPr/>
        </p:nvSpPr>
        <p:spPr>
          <a:xfrm>
            <a:off x="287524" y="1468202"/>
            <a:ext cx="383530" cy="386054"/>
          </a:xfrm>
          <a:prstGeom prst="rect">
            <a:avLst/>
          </a:prstGeom>
          <a:noFill/>
        </p:spPr>
        <p:txBody>
          <a:bodyPr wrap="square" lIns="0" tIns="108000" rIns="0" bIns="0" rtlCol="0" anchor="b">
            <a:spAutoFit/>
          </a:bodyPr>
          <a:lstStyle/>
          <a:p>
            <a:r>
              <a:rPr lang="ru-RU" dirty="0">
                <a:solidFill>
                  <a:srgbClr val="706F6F"/>
                </a:solidFill>
              </a:rPr>
              <a:t>2</a:t>
            </a:r>
          </a:p>
        </p:txBody>
      </p:sp>
      <p:sp>
        <p:nvSpPr>
          <p:cNvPr id="29" name="ContentsTitle7"/>
          <p:cNvSpPr txBox="1"/>
          <p:nvPr/>
        </p:nvSpPr>
        <p:spPr>
          <a:xfrm>
            <a:off x="641276" y="3310651"/>
            <a:ext cx="7994027" cy="245640"/>
          </a:xfrm>
          <a:prstGeom prst="rect">
            <a:avLst/>
          </a:prstGeom>
          <a:noFill/>
        </p:spPr>
        <p:txBody>
          <a:bodyPr wrap="square" lIns="0" tIns="0" rIns="0" bIns="36000" rtlCol="0" anchor="b">
            <a:spAutoFit/>
          </a:bodyPr>
          <a:lstStyle/>
          <a:p>
            <a:pPr>
              <a:lnSpc>
                <a:spcPct val="85000"/>
              </a:lnSpc>
            </a:pPr>
            <a:r>
              <a:rPr lang="ru-RU" sz="1600" dirty="0">
                <a:solidFill>
                  <a:srgbClr val="3C3C3C"/>
                </a:solidFill>
              </a:rPr>
              <a:t>Название раздела</a:t>
            </a:r>
          </a:p>
        </p:txBody>
      </p:sp>
      <p:sp>
        <p:nvSpPr>
          <p:cNvPr id="31" name="ContentsNumber7"/>
          <p:cNvSpPr txBox="1"/>
          <p:nvPr/>
        </p:nvSpPr>
        <p:spPr>
          <a:xfrm>
            <a:off x="287524" y="3160139"/>
            <a:ext cx="383530" cy="386054"/>
          </a:xfrm>
          <a:prstGeom prst="rect">
            <a:avLst/>
          </a:prstGeom>
          <a:noFill/>
        </p:spPr>
        <p:txBody>
          <a:bodyPr wrap="square" lIns="0" tIns="108000" rIns="0" bIns="0" rtlCol="0" anchor="b">
            <a:spAutoFit/>
          </a:bodyPr>
          <a:lstStyle/>
          <a:p>
            <a:r>
              <a:rPr lang="ru-RU" dirty="0">
                <a:solidFill>
                  <a:srgbClr val="706F6F"/>
                </a:solidFill>
              </a:rPr>
              <a:t>7</a:t>
            </a:r>
          </a:p>
        </p:txBody>
      </p:sp>
      <p:cxnSp>
        <p:nvCxnSpPr>
          <p:cNvPr id="32" name="line7"/>
          <p:cNvCxnSpPr/>
          <p:nvPr/>
        </p:nvCxnSpPr>
        <p:spPr>
          <a:xfrm>
            <a:off x="297657" y="3582590"/>
            <a:ext cx="8559007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ContentsTitle8"/>
          <p:cNvSpPr txBox="1"/>
          <p:nvPr/>
        </p:nvSpPr>
        <p:spPr>
          <a:xfrm>
            <a:off x="641276" y="3650537"/>
            <a:ext cx="7994027" cy="245640"/>
          </a:xfrm>
          <a:prstGeom prst="rect">
            <a:avLst/>
          </a:prstGeom>
          <a:noFill/>
        </p:spPr>
        <p:txBody>
          <a:bodyPr wrap="square" lIns="0" tIns="0" rIns="0" bIns="36000" rtlCol="0" anchor="b">
            <a:spAutoFit/>
          </a:bodyPr>
          <a:lstStyle/>
          <a:p>
            <a:pPr>
              <a:lnSpc>
                <a:spcPct val="85000"/>
              </a:lnSpc>
            </a:pPr>
            <a:r>
              <a:rPr lang="ru-RU" sz="1600" dirty="0">
                <a:solidFill>
                  <a:srgbClr val="3C3C3C"/>
                </a:solidFill>
              </a:rPr>
              <a:t>Название раздела</a:t>
            </a:r>
          </a:p>
        </p:txBody>
      </p:sp>
      <p:cxnSp>
        <p:nvCxnSpPr>
          <p:cNvPr id="50" name="line8"/>
          <p:cNvCxnSpPr/>
          <p:nvPr/>
        </p:nvCxnSpPr>
        <p:spPr>
          <a:xfrm>
            <a:off x="297657" y="3927896"/>
            <a:ext cx="8559007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ContentsNumber8"/>
          <p:cNvSpPr txBox="1"/>
          <p:nvPr/>
        </p:nvSpPr>
        <p:spPr>
          <a:xfrm>
            <a:off x="287524" y="3500025"/>
            <a:ext cx="383530" cy="386054"/>
          </a:xfrm>
          <a:prstGeom prst="rect">
            <a:avLst/>
          </a:prstGeom>
          <a:noFill/>
        </p:spPr>
        <p:txBody>
          <a:bodyPr wrap="square" lIns="0" tIns="108000" rIns="0" bIns="0" rtlCol="0" anchor="b">
            <a:spAutoFit/>
          </a:bodyPr>
          <a:lstStyle/>
          <a:p>
            <a:r>
              <a:rPr lang="ru-RU" dirty="0">
                <a:solidFill>
                  <a:srgbClr val="706F6F"/>
                </a:solidFill>
              </a:rPr>
              <a:t>8</a:t>
            </a:r>
          </a:p>
        </p:txBody>
      </p:sp>
      <p:sp>
        <p:nvSpPr>
          <p:cNvPr id="62" name="ContentsTitle13"/>
          <p:cNvSpPr txBox="1"/>
          <p:nvPr/>
        </p:nvSpPr>
        <p:spPr>
          <a:xfrm>
            <a:off x="649291" y="5413477"/>
            <a:ext cx="7994027" cy="245640"/>
          </a:xfrm>
          <a:prstGeom prst="rect">
            <a:avLst/>
          </a:prstGeom>
          <a:noFill/>
        </p:spPr>
        <p:txBody>
          <a:bodyPr wrap="square" lIns="0" tIns="0" rIns="0" bIns="36000" rtlCol="0" anchor="b">
            <a:spAutoFit/>
          </a:bodyPr>
          <a:lstStyle/>
          <a:p>
            <a:pPr>
              <a:lnSpc>
                <a:spcPct val="85000"/>
              </a:lnSpc>
            </a:pPr>
            <a:r>
              <a:rPr lang="ru-RU" sz="1600" dirty="0">
                <a:solidFill>
                  <a:srgbClr val="3C3C3C"/>
                </a:solidFill>
              </a:rPr>
              <a:t>Название раздела</a:t>
            </a:r>
          </a:p>
        </p:txBody>
      </p:sp>
      <p:cxnSp>
        <p:nvCxnSpPr>
          <p:cNvPr id="63" name="line13"/>
          <p:cNvCxnSpPr/>
          <p:nvPr/>
        </p:nvCxnSpPr>
        <p:spPr>
          <a:xfrm>
            <a:off x="297657" y="5654426"/>
            <a:ext cx="8559007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ContentsNumber13"/>
          <p:cNvSpPr txBox="1"/>
          <p:nvPr/>
        </p:nvSpPr>
        <p:spPr>
          <a:xfrm>
            <a:off x="287525" y="5262961"/>
            <a:ext cx="256480" cy="386054"/>
          </a:xfrm>
          <a:prstGeom prst="rect">
            <a:avLst/>
          </a:prstGeom>
          <a:noFill/>
        </p:spPr>
        <p:txBody>
          <a:bodyPr wrap="none" lIns="0" tIns="108000" rIns="0" bIns="0" rtlCol="0" anchor="b">
            <a:spAutoFit/>
          </a:bodyPr>
          <a:lstStyle/>
          <a:p>
            <a:r>
              <a:rPr lang="ru-RU" dirty="0">
                <a:solidFill>
                  <a:srgbClr val="706F6F"/>
                </a:solidFill>
              </a:rPr>
              <a:t>13</a:t>
            </a:r>
          </a:p>
        </p:txBody>
      </p:sp>
      <p:sp>
        <p:nvSpPr>
          <p:cNvPr id="66" name="ContentsTitle11"/>
          <p:cNvSpPr txBox="1"/>
          <p:nvPr/>
        </p:nvSpPr>
        <p:spPr>
          <a:xfrm>
            <a:off x="649291" y="4727348"/>
            <a:ext cx="7994027" cy="245640"/>
          </a:xfrm>
          <a:prstGeom prst="rect">
            <a:avLst/>
          </a:prstGeom>
          <a:noFill/>
        </p:spPr>
        <p:txBody>
          <a:bodyPr wrap="square" lIns="0" tIns="0" rIns="0" bIns="36000" rtlCol="0" anchor="b">
            <a:spAutoFit/>
          </a:bodyPr>
          <a:lstStyle/>
          <a:p>
            <a:pPr>
              <a:lnSpc>
                <a:spcPct val="85000"/>
              </a:lnSpc>
            </a:pPr>
            <a:r>
              <a:rPr lang="ru-RU" sz="1600" dirty="0">
                <a:solidFill>
                  <a:srgbClr val="3C3C3C"/>
                </a:solidFill>
              </a:rPr>
              <a:t>Название раздела</a:t>
            </a:r>
          </a:p>
        </p:txBody>
      </p:sp>
      <p:cxnSp>
        <p:nvCxnSpPr>
          <p:cNvPr id="67" name="line11"/>
          <p:cNvCxnSpPr/>
          <p:nvPr/>
        </p:nvCxnSpPr>
        <p:spPr>
          <a:xfrm>
            <a:off x="297657" y="4963814"/>
            <a:ext cx="8559007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ContentsNumber11"/>
          <p:cNvSpPr txBox="1"/>
          <p:nvPr/>
        </p:nvSpPr>
        <p:spPr>
          <a:xfrm>
            <a:off x="287530" y="4564134"/>
            <a:ext cx="239361" cy="386054"/>
          </a:xfrm>
          <a:prstGeom prst="rect">
            <a:avLst/>
          </a:prstGeom>
          <a:noFill/>
        </p:spPr>
        <p:txBody>
          <a:bodyPr wrap="none" lIns="0" tIns="108000" rIns="0" bIns="0" rtlCol="0" anchor="b">
            <a:spAutoFit/>
          </a:bodyPr>
          <a:lstStyle/>
          <a:p>
            <a:r>
              <a:rPr lang="ru-RU" dirty="0">
                <a:solidFill>
                  <a:srgbClr val="706F6F"/>
                </a:solidFill>
              </a:rPr>
              <a:t>11</a:t>
            </a:r>
          </a:p>
        </p:txBody>
      </p:sp>
      <p:sp>
        <p:nvSpPr>
          <p:cNvPr id="70" name="ContentsTitle15"/>
          <p:cNvSpPr txBox="1"/>
          <p:nvPr/>
        </p:nvSpPr>
        <p:spPr>
          <a:xfrm>
            <a:off x="649291" y="6099598"/>
            <a:ext cx="7994027" cy="245640"/>
          </a:xfrm>
          <a:prstGeom prst="rect">
            <a:avLst/>
          </a:prstGeom>
          <a:noFill/>
        </p:spPr>
        <p:txBody>
          <a:bodyPr wrap="square" lIns="0" tIns="0" rIns="0" bIns="36000" rtlCol="0" anchor="b">
            <a:spAutoFit/>
          </a:bodyPr>
          <a:lstStyle/>
          <a:p>
            <a:pPr>
              <a:lnSpc>
                <a:spcPct val="85000"/>
              </a:lnSpc>
            </a:pPr>
            <a:r>
              <a:rPr lang="ru-RU" sz="1600" dirty="0">
                <a:solidFill>
                  <a:srgbClr val="3C3C3C"/>
                </a:solidFill>
              </a:rPr>
              <a:t>Название раздела</a:t>
            </a:r>
          </a:p>
        </p:txBody>
      </p:sp>
      <p:cxnSp>
        <p:nvCxnSpPr>
          <p:cNvPr id="71" name="line15"/>
          <p:cNvCxnSpPr/>
          <p:nvPr/>
        </p:nvCxnSpPr>
        <p:spPr>
          <a:xfrm>
            <a:off x="297657" y="6345037"/>
            <a:ext cx="8559007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ContentsNumber15"/>
          <p:cNvSpPr txBox="1"/>
          <p:nvPr/>
        </p:nvSpPr>
        <p:spPr>
          <a:xfrm>
            <a:off x="287525" y="5936386"/>
            <a:ext cx="256480" cy="386054"/>
          </a:xfrm>
          <a:prstGeom prst="rect">
            <a:avLst/>
          </a:prstGeom>
          <a:noFill/>
        </p:spPr>
        <p:txBody>
          <a:bodyPr wrap="none" lIns="0" tIns="108000" rIns="0" bIns="0" rtlCol="0" anchor="b">
            <a:spAutoFit/>
          </a:bodyPr>
          <a:lstStyle/>
          <a:p>
            <a:r>
              <a:rPr lang="ru-RU" dirty="0">
                <a:solidFill>
                  <a:srgbClr val="706F6F"/>
                </a:solidFill>
              </a:rPr>
              <a:t>15</a:t>
            </a:r>
          </a:p>
        </p:txBody>
      </p:sp>
      <p:sp>
        <p:nvSpPr>
          <p:cNvPr id="74" name="ContentsTitle12"/>
          <p:cNvSpPr txBox="1"/>
          <p:nvPr/>
        </p:nvSpPr>
        <p:spPr>
          <a:xfrm>
            <a:off x="649291" y="5073587"/>
            <a:ext cx="7994027" cy="245640"/>
          </a:xfrm>
          <a:prstGeom prst="rect">
            <a:avLst/>
          </a:prstGeom>
          <a:noFill/>
        </p:spPr>
        <p:txBody>
          <a:bodyPr wrap="square" lIns="0" tIns="0" rIns="0" bIns="36000" rtlCol="0" anchor="b">
            <a:spAutoFit/>
          </a:bodyPr>
          <a:lstStyle/>
          <a:p>
            <a:pPr>
              <a:lnSpc>
                <a:spcPct val="85000"/>
              </a:lnSpc>
            </a:pPr>
            <a:r>
              <a:rPr lang="ru-RU" sz="1600" dirty="0">
                <a:solidFill>
                  <a:srgbClr val="3C3C3C"/>
                </a:solidFill>
              </a:rPr>
              <a:t>Название раздела</a:t>
            </a:r>
          </a:p>
        </p:txBody>
      </p:sp>
      <p:cxnSp>
        <p:nvCxnSpPr>
          <p:cNvPr id="75" name="line12"/>
          <p:cNvCxnSpPr/>
          <p:nvPr/>
        </p:nvCxnSpPr>
        <p:spPr>
          <a:xfrm>
            <a:off x="297657" y="5309120"/>
            <a:ext cx="8559007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ContentsNumber12"/>
          <p:cNvSpPr txBox="1"/>
          <p:nvPr/>
        </p:nvSpPr>
        <p:spPr>
          <a:xfrm>
            <a:off x="287525" y="4916722"/>
            <a:ext cx="256480" cy="386054"/>
          </a:xfrm>
          <a:prstGeom prst="rect">
            <a:avLst/>
          </a:prstGeom>
          <a:noFill/>
        </p:spPr>
        <p:txBody>
          <a:bodyPr wrap="none" lIns="0" tIns="108000" rIns="0" bIns="0" rtlCol="0" anchor="b">
            <a:spAutoFit/>
          </a:bodyPr>
          <a:lstStyle/>
          <a:p>
            <a:r>
              <a:rPr lang="ru-RU" dirty="0">
                <a:solidFill>
                  <a:srgbClr val="706F6F"/>
                </a:solidFill>
              </a:rPr>
              <a:t>12</a:t>
            </a:r>
          </a:p>
        </p:txBody>
      </p:sp>
      <p:sp>
        <p:nvSpPr>
          <p:cNvPr id="78" name="ContentsTitle9"/>
          <p:cNvSpPr txBox="1"/>
          <p:nvPr/>
        </p:nvSpPr>
        <p:spPr>
          <a:xfrm>
            <a:off x="649291" y="4015823"/>
            <a:ext cx="7994027" cy="245640"/>
          </a:xfrm>
          <a:prstGeom prst="rect">
            <a:avLst/>
          </a:prstGeom>
          <a:noFill/>
        </p:spPr>
        <p:txBody>
          <a:bodyPr wrap="square" lIns="0" tIns="0" rIns="0" bIns="36000" rtlCol="0" anchor="b">
            <a:spAutoFit/>
          </a:bodyPr>
          <a:lstStyle/>
          <a:p>
            <a:pPr>
              <a:lnSpc>
                <a:spcPct val="85000"/>
              </a:lnSpc>
            </a:pPr>
            <a:r>
              <a:rPr lang="ru-RU" sz="1600" dirty="0">
                <a:solidFill>
                  <a:srgbClr val="3C3C3C"/>
                </a:solidFill>
              </a:rPr>
              <a:t>Название раздела</a:t>
            </a:r>
          </a:p>
        </p:txBody>
      </p:sp>
      <p:cxnSp>
        <p:nvCxnSpPr>
          <p:cNvPr id="79" name="line9"/>
          <p:cNvCxnSpPr/>
          <p:nvPr/>
        </p:nvCxnSpPr>
        <p:spPr>
          <a:xfrm>
            <a:off x="297657" y="4273202"/>
            <a:ext cx="8559007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ContentsNumber9"/>
          <p:cNvSpPr txBox="1"/>
          <p:nvPr/>
        </p:nvSpPr>
        <p:spPr>
          <a:xfrm>
            <a:off x="287524" y="3839911"/>
            <a:ext cx="383530" cy="386054"/>
          </a:xfrm>
          <a:prstGeom prst="rect">
            <a:avLst/>
          </a:prstGeom>
          <a:noFill/>
        </p:spPr>
        <p:txBody>
          <a:bodyPr wrap="square" lIns="0" tIns="108000" rIns="0" bIns="0" rtlCol="0" anchor="b">
            <a:spAutoFit/>
          </a:bodyPr>
          <a:lstStyle/>
          <a:p>
            <a:r>
              <a:rPr lang="ru-RU" dirty="0">
                <a:solidFill>
                  <a:srgbClr val="706F6F"/>
                </a:solidFill>
              </a:rPr>
              <a:t>9</a:t>
            </a:r>
          </a:p>
        </p:txBody>
      </p:sp>
      <p:sp>
        <p:nvSpPr>
          <p:cNvPr id="82" name="ContentsTitle14"/>
          <p:cNvSpPr txBox="1"/>
          <p:nvPr/>
        </p:nvSpPr>
        <p:spPr>
          <a:xfrm>
            <a:off x="649291" y="5747018"/>
            <a:ext cx="7994027" cy="245640"/>
          </a:xfrm>
          <a:prstGeom prst="rect">
            <a:avLst/>
          </a:prstGeom>
          <a:noFill/>
        </p:spPr>
        <p:txBody>
          <a:bodyPr wrap="square" lIns="0" tIns="0" rIns="0" bIns="36000" rtlCol="0" anchor="b">
            <a:spAutoFit/>
          </a:bodyPr>
          <a:lstStyle/>
          <a:p>
            <a:pPr>
              <a:lnSpc>
                <a:spcPct val="85000"/>
              </a:lnSpc>
            </a:pPr>
            <a:r>
              <a:rPr lang="ru-RU" sz="1600" dirty="0">
                <a:solidFill>
                  <a:srgbClr val="3C3C3C"/>
                </a:solidFill>
              </a:rPr>
              <a:t>Название раздела</a:t>
            </a:r>
          </a:p>
        </p:txBody>
      </p:sp>
      <p:cxnSp>
        <p:nvCxnSpPr>
          <p:cNvPr id="83" name="line14"/>
          <p:cNvCxnSpPr/>
          <p:nvPr/>
        </p:nvCxnSpPr>
        <p:spPr>
          <a:xfrm>
            <a:off x="297657" y="5999732"/>
            <a:ext cx="8559007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ContentsNumber14"/>
          <p:cNvSpPr txBox="1"/>
          <p:nvPr/>
        </p:nvSpPr>
        <p:spPr>
          <a:xfrm>
            <a:off x="287525" y="5602851"/>
            <a:ext cx="256480" cy="386054"/>
          </a:xfrm>
          <a:prstGeom prst="rect">
            <a:avLst/>
          </a:prstGeom>
          <a:noFill/>
        </p:spPr>
        <p:txBody>
          <a:bodyPr wrap="none" lIns="0" tIns="108000" rIns="0" bIns="0" rtlCol="0" anchor="b">
            <a:spAutoFit/>
          </a:bodyPr>
          <a:lstStyle/>
          <a:p>
            <a:r>
              <a:rPr lang="ru-RU" dirty="0">
                <a:solidFill>
                  <a:srgbClr val="706F6F"/>
                </a:solidFill>
              </a:rPr>
              <a:t>14</a:t>
            </a:r>
          </a:p>
        </p:txBody>
      </p:sp>
      <p:sp>
        <p:nvSpPr>
          <p:cNvPr id="86" name="ContentsTitle10"/>
          <p:cNvSpPr txBox="1"/>
          <p:nvPr/>
        </p:nvSpPr>
        <p:spPr>
          <a:xfrm>
            <a:off x="649291" y="4374760"/>
            <a:ext cx="7994027" cy="245640"/>
          </a:xfrm>
          <a:prstGeom prst="rect">
            <a:avLst/>
          </a:prstGeom>
          <a:noFill/>
        </p:spPr>
        <p:txBody>
          <a:bodyPr wrap="square" lIns="0" tIns="0" rIns="0" bIns="36000" rtlCol="0" anchor="b">
            <a:spAutoFit/>
          </a:bodyPr>
          <a:lstStyle/>
          <a:p>
            <a:pPr>
              <a:lnSpc>
                <a:spcPct val="85000"/>
              </a:lnSpc>
            </a:pPr>
            <a:r>
              <a:rPr lang="ru-RU" sz="1600" dirty="0">
                <a:solidFill>
                  <a:srgbClr val="3C3C3C"/>
                </a:solidFill>
              </a:rPr>
              <a:t>Название раздела</a:t>
            </a:r>
          </a:p>
        </p:txBody>
      </p:sp>
      <p:cxnSp>
        <p:nvCxnSpPr>
          <p:cNvPr id="87" name="line10"/>
          <p:cNvCxnSpPr/>
          <p:nvPr/>
        </p:nvCxnSpPr>
        <p:spPr>
          <a:xfrm>
            <a:off x="297657" y="4618508"/>
            <a:ext cx="8559007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ContentsNumber10"/>
          <p:cNvSpPr txBox="1"/>
          <p:nvPr/>
        </p:nvSpPr>
        <p:spPr>
          <a:xfrm>
            <a:off x="287525" y="4205197"/>
            <a:ext cx="256480" cy="386054"/>
          </a:xfrm>
          <a:prstGeom prst="rect">
            <a:avLst/>
          </a:prstGeom>
          <a:noFill/>
        </p:spPr>
        <p:txBody>
          <a:bodyPr wrap="none" lIns="0" tIns="108000" rIns="0" bIns="0" rtlCol="0" anchor="b">
            <a:spAutoFit/>
          </a:bodyPr>
          <a:lstStyle/>
          <a:p>
            <a:r>
              <a:rPr lang="ru-RU" dirty="0">
                <a:solidFill>
                  <a:srgbClr val="706F6F"/>
                </a:solidFill>
              </a:rPr>
              <a:t>10</a:t>
            </a:r>
          </a:p>
        </p:txBody>
      </p:sp>
      <p:sp>
        <p:nvSpPr>
          <p:cNvPr id="85" name="Number1"/>
          <p:cNvSpPr txBox="1"/>
          <p:nvPr/>
        </p:nvSpPr>
        <p:spPr>
          <a:xfrm>
            <a:off x="8460433" y="1154655"/>
            <a:ext cx="383530" cy="386054"/>
          </a:xfrm>
          <a:prstGeom prst="rect">
            <a:avLst/>
          </a:prstGeom>
          <a:noFill/>
        </p:spPr>
        <p:txBody>
          <a:bodyPr wrap="square" lIns="0" tIns="108000" rIns="0" bIns="0" rtlCol="0" anchor="b">
            <a:spAutoFit/>
          </a:bodyPr>
          <a:lstStyle/>
          <a:p>
            <a:pPr algn="r"/>
            <a:r>
              <a:rPr lang="ru-RU" dirty="0">
                <a:solidFill>
                  <a:srgbClr val="706F6F"/>
                </a:solidFill>
              </a:rPr>
              <a:t>1</a:t>
            </a:r>
          </a:p>
        </p:txBody>
      </p:sp>
      <p:sp>
        <p:nvSpPr>
          <p:cNvPr id="89" name="Number2"/>
          <p:cNvSpPr txBox="1"/>
          <p:nvPr/>
        </p:nvSpPr>
        <p:spPr>
          <a:xfrm>
            <a:off x="8460433" y="1499317"/>
            <a:ext cx="383530" cy="386054"/>
          </a:xfrm>
          <a:prstGeom prst="rect">
            <a:avLst/>
          </a:prstGeom>
          <a:noFill/>
        </p:spPr>
        <p:txBody>
          <a:bodyPr wrap="square" lIns="0" tIns="108000" rIns="0" bIns="0" rtlCol="0" anchor="b">
            <a:spAutoFit/>
          </a:bodyPr>
          <a:lstStyle/>
          <a:p>
            <a:pPr algn="r"/>
            <a:r>
              <a:rPr lang="ru-RU" dirty="0">
                <a:solidFill>
                  <a:srgbClr val="706F6F"/>
                </a:solidFill>
              </a:rPr>
              <a:t>1</a:t>
            </a:r>
          </a:p>
        </p:txBody>
      </p:sp>
      <p:sp>
        <p:nvSpPr>
          <p:cNvPr id="90" name="Number3"/>
          <p:cNvSpPr txBox="1"/>
          <p:nvPr/>
        </p:nvSpPr>
        <p:spPr>
          <a:xfrm>
            <a:off x="8460433" y="1843980"/>
            <a:ext cx="383530" cy="386054"/>
          </a:xfrm>
          <a:prstGeom prst="rect">
            <a:avLst/>
          </a:prstGeom>
          <a:noFill/>
        </p:spPr>
        <p:txBody>
          <a:bodyPr wrap="square" lIns="0" tIns="108000" rIns="0" bIns="0" rtlCol="0" anchor="b">
            <a:spAutoFit/>
          </a:bodyPr>
          <a:lstStyle/>
          <a:p>
            <a:pPr algn="r"/>
            <a:r>
              <a:rPr lang="ru-RU" dirty="0">
                <a:solidFill>
                  <a:srgbClr val="706F6F"/>
                </a:solidFill>
              </a:rPr>
              <a:t>1</a:t>
            </a:r>
          </a:p>
        </p:txBody>
      </p:sp>
      <p:sp>
        <p:nvSpPr>
          <p:cNvPr id="91" name="Number5"/>
          <p:cNvSpPr txBox="1"/>
          <p:nvPr/>
        </p:nvSpPr>
        <p:spPr>
          <a:xfrm>
            <a:off x="8460433" y="2533306"/>
            <a:ext cx="383530" cy="386054"/>
          </a:xfrm>
          <a:prstGeom prst="rect">
            <a:avLst/>
          </a:prstGeom>
          <a:noFill/>
        </p:spPr>
        <p:txBody>
          <a:bodyPr wrap="square" lIns="0" tIns="108000" rIns="0" bIns="0" rtlCol="0" anchor="b">
            <a:spAutoFit/>
          </a:bodyPr>
          <a:lstStyle/>
          <a:p>
            <a:pPr algn="r"/>
            <a:r>
              <a:rPr lang="ru-RU" dirty="0">
                <a:solidFill>
                  <a:srgbClr val="706F6F"/>
                </a:solidFill>
              </a:rPr>
              <a:t>1</a:t>
            </a:r>
          </a:p>
        </p:txBody>
      </p:sp>
      <p:sp>
        <p:nvSpPr>
          <p:cNvPr id="92" name="Number6"/>
          <p:cNvSpPr txBox="1"/>
          <p:nvPr/>
        </p:nvSpPr>
        <p:spPr>
          <a:xfrm>
            <a:off x="8460433" y="2877969"/>
            <a:ext cx="383530" cy="386054"/>
          </a:xfrm>
          <a:prstGeom prst="rect">
            <a:avLst/>
          </a:prstGeom>
          <a:noFill/>
        </p:spPr>
        <p:txBody>
          <a:bodyPr wrap="square" lIns="0" tIns="108000" rIns="0" bIns="0" rtlCol="0" anchor="b">
            <a:spAutoFit/>
          </a:bodyPr>
          <a:lstStyle/>
          <a:p>
            <a:pPr algn="r"/>
            <a:r>
              <a:rPr lang="ru-RU" dirty="0">
                <a:solidFill>
                  <a:srgbClr val="706F6F"/>
                </a:solidFill>
              </a:rPr>
              <a:t>1</a:t>
            </a:r>
          </a:p>
        </p:txBody>
      </p:sp>
      <p:sp>
        <p:nvSpPr>
          <p:cNvPr id="93" name="Number7"/>
          <p:cNvSpPr txBox="1"/>
          <p:nvPr/>
        </p:nvSpPr>
        <p:spPr>
          <a:xfrm>
            <a:off x="8460433" y="3222632"/>
            <a:ext cx="383530" cy="386054"/>
          </a:xfrm>
          <a:prstGeom prst="rect">
            <a:avLst/>
          </a:prstGeom>
          <a:noFill/>
        </p:spPr>
        <p:txBody>
          <a:bodyPr wrap="square" lIns="0" tIns="108000" rIns="0" bIns="0" rtlCol="0" anchor="b">
            <a:spAutoFit/>
          </a:bodyPr>
          <a:lstStyle/>
          <a:p>
            <a:pPr algn="r"/>
            <a:r>
              <a:rPr lang="ru-RU" dirty="0">
                <a:solidFill>
                  <a:srgbClr val="706F6F"/>
                </a:solidFill>
              </a:rPr>
              <a:t>1</a:t>
            </a:r>
          </a:p>
        </p:txBody>
      </p:sp>
      <p:sp>
        <p:nvSpPr>
          <p:cNvPr id="94" name="Number8"/>
          <p:cNvSpPr txBox="1"/>
          <p:nvPr/>
        </p:nvSpPr>
        <p:spPr>
          <a:xfrm>
            <a:off x="8460433" y="3567295"/>
            <a:ext cx="383530" cy="386054"/>
          </a:xfrm>
          <a:prstGeom prst="rect">
            <a:avLst/>
          </a:prstGeom>
          <a:noFill/>
        </p:spPr>
        <p:txBody>
          <a:bodyPr wrap="square" lIns="0" tIns="108000" rIns="0" bIns="0" rtlCol="0" anchor="b">
            <a:spAutoFit/>
          </a:bodyPr>
          <a:lstStyle/>
          <a:p>
            <a:pPr algn="r"/>
            <a:r>
              <a:rPr lang="ru-RU" dirty="0">
                <a:solidFill>
                  <a:srgbClr val="706F6F"/>
                </a:solidFill>
              </a:rPr>
              <a:t>1</a:t>
            </a:r>
          </a:p>
        </p:txBody>
      </p:sp>
      <p:sp>
        <p:nvSpPr>
          <p:cNvPr id="95" name="Number4"/>
          <p:cNvSpPr txBox="1"/>
          <p:nvPr/>
        </p:nvSpPr>
        <p:spPr>
          <a:xfrm>
            <a:off x="8460433" y="2188643"/>
            <a:ext cx="383530" cy="386054"/>
          </a:xfrm>
          <a:prstGeom prst="rect">
            <a:avLst/>
          </a:prstGeom>
          <a:noFill/>
        </p:spPr>
        <p:txBody>
          <a:bodyPr wrap="square" lIns="0" tIns="108000" rIns="0" bIns="0" rtlCol="0" anchor="b">
            <a:spAutoFit/>
          </a:bodyPr>
          <a:lstStyle/>
          <a:p>
            <a:pPr algn="r"/>
            <a:r>
              <a:rPr lang="ru-RU" dirty="0">
                <a:solidFill>
                  <a:srgbClr val="706F6F"/>
                </a:solidFill>
              </a:rPr>
              <a:t>1</a:t>
            </a:r>
          </a:p>
        </p:txBody>
      </p:sp>
      <p:sp>
        <p:nvSpPr>
          <p:cNvPr id="96" name="Number9"/>
          <p:cNvSpPr txBox="1"/>
          <p:nvPr/>
        </p:nvSpPr>
        <p:spPr>
          <a:xfrm>
            <a:off x="8460433" y="3911958"/>
            <a:ext cx="383530" cy="386054"/>
          </a:xfrm>
          <a:prstGeom prst="rect">
            <a:avLst/>
          </a:prstGeom>
          <a:noFill/>
        </p:spPr>
        <p:txBody>
          <a:bodyPr wrap="square" lIns="0" tIns="108000" rIns="0" bIns="0" rtlCol="0" anchor="b">
            <a:spAutoFit/>
          </a:bodyPr>
          <a:lstStyle/>
          <a:p>
            <a:pPr algn="r"/>
            <a:r>
              <a:rPr lang="ru-RU" dirty="0">
                <a:solidFill>
                  <a:srgbClr val="706F6F"/>
                </a:solidFill>
              </a:rPr>
              <a:t>1</a:t>
            </a:r>
          </a:p>
        </p:txBody>
      </p:sp>
      <p:sp>
        <p:nvSpPr>
          <p:cNvPr id="97" name="Number10"/>
          <p:cNvSpPr txBox="1"/>
          <p:nvPr/>
        </p:nvSpPr>
        <p:spPr>
          <a:xfrm>
            <a:off x="8460433" y="4256620"/>
            <a:ext cx="383530" cy="386054"/>
          </a:xfrm>
          <a:prstGeom prst="rect">
            <a:avLst/>
          </a:prstGeom>
          <a:noFill/>
        </p:spPr>
        <p:txBody>
          <a:bodyPr wrap="square" lIns="0" tIns="108000" rIns="0" bIns="0" rtlCol="0" anchor="b">
            <a:spAutoFit/>
          </a:bodyPr>
          <a:lstStyle/>
          <a:p>
            <a:pPr algn="r"/>
            <a:r>
              <a:rPr lang="ru-RU" dirty="0">
                <a:solidFill>
                  <a:srgbClr val="706F6F"/>
                </a:solidFill>
              </a:rPr>
              <a:t>1</a:t>
            </a:r>
          </a:p>
        </p:txBody>
      </p:sp>
      <p:sp>
        <p:nvSpPr>
          <p:cNvPr id="98" name="Number11"/>
          <p:cNvSpPr txBox="1"/>
          <p:nvPr/>
        </p:nvSpPr>
        <p:spPr>
          <a:xfrm>
            <a:off x="8460433" y="4601282"/>
            <a:ext cx="383530" cy="386054"/>
          </a:xfrm>
          <a:prstGeom prst="rect">
            <a:avLst/>
          </a:prstGeom>
          <a:noFill/>
        </p:spPr>
        <p:txBody>
          <a:bodyPr wrap="square" lIns="0" tIns="108000" rIns="0" bIns="0" rtlCol="0" anchor="b">
            <a:spAutoFit/>
          </a:bodyPr>
          <a:lstStyle/>
          <a:p>
            <a:pPr algn="r"/>
            <a:r>
              <a:rPr lang="ru-RU" dirty="0">
                <a:solidFill>
                  <a:srgbClr val="706F6F"/>
                </a:solidFill>
              </a:rPr>
              <a:t>1</a:t>
            </a:r>
          </a:p>
        </p:txBody>
      </p:sp>
      <p:sp>
        <p:nvSpPr>
          <p:cNvPr id="99" name="Number12"/>
          <p:cNvSpPr txBox="1"/>
          <p:nvPr/>
        </p:nvSpPr>
        <p:spPr>
          <a:xfrm>
            <a:off x="8460433" y="4945944"/>
            <a:ext cx="383530" cy="386054"/>
          </a:xfrm>
          <a:prstGeom prst="rect">
            <a:avLst/>
          </a:prstGeom>
          <a:noFill/>
        </p:spPr>
        <p:txBody>
          <a:bodyPr wrap="square" lIns="0" tIns="108000" rIns="0" bIns="0" rtlCol="0" anchor="b">
            <a:spAutoFit/>
          </a:bodyPr>
          <a:lstStyle/>
          <a:p>
            <a:pPr algn="r"/>
            <a:r>
              <a:rPr lang="ru-RU" dirty="0">
                <a:solidFill>
                  <a:srgbClr val="706F6F"/>
                </a:solidFill>
              </a:rPr>
              <a:t>1</a:t>
            </a:r>
          </a:p>
        </p:txBody>
      </p:sp>
      <p:sp>
        <p:nvSpPr>
          <p:cNvPr id="100" name="Number13"/>
          <p:cNvSpPr txBox="1"/>
          <p:nvPr/>
        </p:nvSpPr>
        <p:spPr>
          <a:xfrm>
            <a:off x="8460433" y="5290606"/>
            <a:ext cx="383530" cy="386054"/>
          </a:xfrm>
          <a:prstGeom prst="rect">
            <a:avLst/>
          </a:prstGeom>
          <a:noFill/>
        </p:spPr>
        <p:txBody>
          <a:bodyPr wrap="square" lIns="0" tIns="108000" rIns="0" bIns="0" rtlCol="0" anchor="b">
            <a:spAutoFit/>
          </a:bodyPr>
          <a:lstStyle/>
          <a:p>
            <a:pPr algn="r"/>
            <a:r>
              <a:rPr lang="ru-RU" dirty="0">
                <a:solidFill>
                  <a:srgbClr val="706F6F"/>
                </a:solidFill>
              </a:rPr>
              <a:t>1</a:t>
            </a:r>
          </a:p>
        </p:txBody>
      </p:sp>
      <p:sp>
        <p:nvSpPr>
          <p:cNvPr id="101" name="Number14"/>
          <p:cNvSpPr txBox="1"/>
          <p:nvPr/>
        </p:nvSpPr>
        <p:spPr>
          <a:xfrm>
            <a:off x="8460433" y="5635268"/>
            <a:ext cx="383530" cy="386054"/>
          </a:xfrm>
          <a:prstGeom prst="rect">
            <a:avLst/>
          </a:prstGeom>
          <a:noFill/>
        </p:spPr>
        <p:txBody>
          <a:bodyPr wrap="square" lIns="0" tIns="108000" rIns="0" bIns="0" rtlCol="0" anchor="b">
            <a:spAutoFit/>
          </a:bodyPr>
          <a:lstStyle/>
          <a:p>
            <a:pPr algn="r"/>
            <a:r>
              <a:rPr lang="ru-RU" dirty="0">
                <a:solidFill>
                  <a:srgbClr val="706F6F"/>
                </a:solidFill>
              </a:rPr>
              <a:t>1</a:t>
            </a:r>
          </a:p>
        </p:txBody>
      </p:sp>
      <p:sp>
        <p:nvSpPr>
          <p:cNvPr id="102" name="Number15"/>
          <p:cNvSpPr txBox="1"/>
          <p:nvPr/>
        </p:nvSpPr>
        <p:spPr>
          <a:xfrm>
            <a:off x="8460433" y="5979930"/>
            <a:ext cx="383530" cy="386054"/>
          </a:xfrm>
          <a:prstGeom prst="rect">
            <a:avLst/>
          </a:prstGeom>
          <a:noFill/>
        </p:spPr>
        <p:txBody>
          <a:bodyPr wrap="square" lIns="0" tIns="108000" rIns="0" bIns="0" rtlCol="0" anchor="b">
            <a:spAutoFit/>
          </a:bodyPr>
          <a:lstStyle/>
          <a:p>
            <a:pPr algn="r"/>
            <a:r>
              <a:rPr lang="ru-RU" dirty="0">
                <a:solidFill>
                  <a:srgbClr val="706F6F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9828433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Разделите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287348" y="2611534"/>
            <a:ext cx="8569325" cy="610499"/>
          </a:xfrm>
        </p:spPr>
        <p:txBody>
          <a:bodyPr>
            <a:noAutofit/>
          </a:bodyPr>
          <a:lstStyle>
            <a:lvl1pPr>
              <a:defRPr baseline="0"/>
            </a:lvl1pPr>
          </a:lstStyle>
          <a:p>
            <a:r>
              <a:rPr lang="ru-RU" dirty="0"/>
              <a:t>Введите название раздела (максимум две строки)</a:t>
            </a:r>
            <a:endParaRPr lang="en-US" dirty="0"/>
          </a:p>
        </p:txBody>
      </p:sp>
      <p:cxnSp>
        <p:nvCxnSpPr>
          <p:cNvPr id="4" name="Прямая соединительная линия 7"/>
          <p:cNvCxnSpPr/>
          <p:nvPr/>
        </p:nvCxnSpPr>
        <p:spPr>
          <a:xfrm>
            <a:off x="297656" y="3429000"/>
            <a:ext cx="8550000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9"/>
          <p:cNvCxnSpPr/>
          <p:nvPr/>
        </p:nvCxnSpPr>
        <p:spPr>
          <a:xfrm>
            <a:off x="8638360" y="6535169"/>
            <a:ext cx="0" cy="10800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Прямоугольник 10"/>
          <p:cNvSpPr/>
          <p:nvPr/>
        </p:nvSpPr>
        <p:spPr>
          <a:xfrm>
            <a:off x="8722273" y="6503915"/>
            <a:ext cx="216024" cy="1611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>
            <a:noAutofit/>
          </a:bodyPr>
          <a:lstStyle/>
          <a:p>
            <a:fld id="{AF528B6D-1001-487C-8FFE-85B114390330}" type="slidenum">
              <a:rPr lang="ru-RU" sz="1000" b="1">
                <a:solidFill>
                  <a:srgbClr val="3C3C3C"/>
                </a:solidFill>
              </a:rPr>
              <a:pPr/>
              <a:t>‹#›</a:t>
            </a:fld>
            <a:endParaRPr lang="ru-RU" sz="1000" b="1" dirty="0">
              <a:solidFill>
                <a:srgbClr val="3C3C3C"/>
              </a:solidFill>
            </a:endParaRPr>
          </a:p>
        </p:txBody>
      </p:sp>
      <p:sp>
        <p:nvSpPr>
          <p:cNvPr id="10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287348" y="3644922"/>
            <a:ext cx="8569325" cy="2684463"/>
          </a:xfrm>
        </p:spPr>
        <p:txBody>
          <a:bodyPr anchor="t">
            <a:noAutofit/>
          </a:bodyPr>
          <a:lstStyle>
            <a:lvl1pPr marL="0" indent="0" algn="l">
              <a:spcBef>
                <a:spcPts val="900"/>
              </a:spcBef>
              <a:buNone/>
              <a:defRPr sz="1600" b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 Введите текст</a:t>
            </a:r>
          </a:p>
        </p:txBody>
      </p:sp>
      <p:sp>
        <p:nvSpPr>
          <p:cNvPr id="14" name="LogoEng" hidden="1"/>
          <p:cNvSpPr/>
          <p:nvPr/>
        </p:nvSpPr>
        <p:spPr>
          <a:xfrm>
            <a:off x="5435200" y="6500048"/>
            <a:ext cx="3150000" cy="162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pPr algn="r"/>
            <a:r>
              <a:rPr lang="en-US" sz="1000" dirty="0">
                <a:solidFill>
                  <a:srgbClr val="706F6F"/>
                </a:solidFill>
              </a:rPr>
              <a:t>Gazprom </a:t>
            </a:r>
            <a:r>
              <a:rPr lang="en-US" sz="1000" dirty="0" err="1">
                <a:solidFill>
                  <a:srgbClr val="706F6F"/>
                </a:solidFill>
              </a:rPr>
              <a:t>neft</a:t>
            </a:r>
            <a:endParaRPr lang="ru-RU" sz="1000" dirty="0">
              <a:solidFill>
                <a:srgbClr val="706F6F"/>
              </a:solidFill>
            </a:endParaRPr>
          </a:p>
        </p:txBody>
      </p:sp>
      <p:sp>
        <p:nvSpPr>
          <p:cNvPr id="9" name="Footer"/>
          <p:cNvSpPr/>
          <p:nvPr/>
        </p:nvSpPr>
        <p:spPr>
          <a:xfrm>
            <a:off x="297655" y="6499447"/>
            <a:ext cx="5040000" cy="165600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/>
          <a:p>
            <a:endParaRPr lang="ru-RU" sz="1000" dirty="0">
              <a:solidFill>
                <a:srgbClr val="706F6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48453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Вывод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287348" y="1268414"/>
            <a:ext cx="8569325" cy="1584507"/>
          </a:xfrm>
        </p:spPr>
        <p:txBody>
          <a:bodyPr>
            <a:noAutofit/>
          </a:bodyPr>
          <a:lstStyle>
            <a:lvl1pPr>
              <a:defRPr sz="2000" b="1" cap="all" baseline="0">
                <a:solidFill>
                  <a:schemeClr val="accent1"/>
                </a:solidFill>
              </a:defRPr>
            </a:lvl1pPr>
          </a:lstStyle>
          <a:p>
            <a:r>
              <a:rPr lang="ru-RU" dirty="0"/>
              <a:t>Введите заголовок</a:t>
            </a:r>
            <a:endParaRPr lang="en-US" dirty="0"/>
          </a:p>
        </p:txBody>
      </p:sp>
      <p:cxnSp>
        <p:nvCxnSpPr>
          <p:cNvPr id="6" name="Прямая соединительная линия 9"/>
          <p:cNvCxnSpPr/>
          <p:nvPr/>
        </p:nvCxnSpPr>
        <p:spPr>
          <a:xfrm>
            <a:off x="8638360" y="6535169"/>
            <a:ext cx="0" cy="10800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Прямоугольник 10"/>
          <p:cNvSpPr/>
          <p:nvPr/>
        </p:nvSpPr>
        <p:spPr>
          <a:xfrm>
            <a:off x="8722273" y="6503915"/>
            <a:ext cx="216024" cy="1611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>
            <a:noAutofit/>
          </a:bodyPr>
          <a:lstStyle/>
          <a:p>
            <a:fld id="{AF528B6D-1001-487C-8FFE-85B114390330}" type="slidenum">
              <a:rPr lang="ru-RU" sz="1000" b="1">
                <a:solidFill>
                  <a:srgbClr val="3C3C3C"/>
                </a:solidFill>
              </a:rPr>
              <a:pPr/>
              <a:t>‹#›</a:t>
            </a:fld>
            <a:endParaRPr lang="ru-RU" sz="1000" b="1" dirty="0">
              <a:solidFill>
                <a:srgbClr val="3C3C3C"/>
              </a:solidFill>
            </a:endParaRPr>
          </a:p>
        </p:txBody>
      </p:sp>
      <p:sp>
        <p:nvSpPr>
          <p:cNvPr id="10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287349" y="2924952"/>
            <a:ext cx="8569325" cy="3404433"/>
          </a:xfrm>
        </p:spPr>
        <p:txBody>
          <a:bodyPr vert="horz" lIns="0" tIns="0" rIns="0" bIns="0" rtlCol="0">
            <a:noAutofit/>
          </a:bodyPr>
          <a:lstStyle>
            <a:lvl1pPr>
              <a:defRPr lang="ru-RU" b="0" dirty="0"/>
            </a:lvl1pPr>
          </a:lstStyle>
          <a:p>
            <a:r>
              <a:rPr lang="ru-RU" dirty="0"/>
              <a:t>Текст</a:t>
            </a:r>
          </a:p>
        </p:txBody>
      </p:sp>
      <p:sp>
        <p:nvSpPr>
          <p:cNvPr id="11" name="LogoEng" hidden="1"/>
          <p:cNvSpPr/>
          <p:nvPr/>
        </p:nvSpPr>
        <p:spPr>
          <a:xfrm>
            <a:off x="5435200" y="6500048"/>
            <a:ext cx="3150000" cy="162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pPr algn="r"/>
            <a:r>
              <a:rPr lang="en-US" sz="1000" dirty="0">
                <a:solidFill>
                  <a:srgbClr val="706F6F"/>
                </a:solidFill>
              </a:rPr>
              <a:t>Gazprom </a:t>
            </a:r>
            <a:r>
              <a:rPr lang="en-US" sz="1000" dirty="0" err="1">
                <a:solidFill>
                  <a:srgbClr val="706F6F"/>
                </a:solidFill>
              </a:rPr>
              <a:t>neft</a:t>
            </a:r>
            <a:endParaRPr lang="ru-RU" sz="1000" dirty="0">
              <a:solidFill>
                <a:srgbClr val="706F6F"/>
              </a:solidFill>
            </a:endParaRPr>
          </a:p>
        </p:txBody>
      </p:sp>
      <p:sp>
        <p:nvSpPr>
          <p:cNvPr id="8" name="Footer"/>
          <p:cNvSpPr/>
          <p:nvPr/>
        </p:nvSpPr>
        <p:spPr>
          <a:xfrm>
            <a:off x="297655" y="6499447"/>
            <a:ext cx="5040000" cy="165600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/>
          <a:p>
            <a:endParaRPr lang="ru-RU" sz="1000" dirty="0">
              <a:solidFill>
                <a:srgbClr val="706F6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62961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>
            <a:noAutofit/>
          </a:bodyPr>
          <a:lstStyle>
            <a:lvl1pPr>
              <a:defRPr/>
            </a:lvl1pPr>
          </a:lstStyle>
          <a:p>
            <a:r>
              <a:rPr lang="ru-RU" dirty="0"/>
              <a:t>Введите заголовок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0" y="-25400"/>
            <a:ext cx="1930500" cy="51435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/>
          <a:lstStyle/>
          <a:p>
            <a:pPr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Используйте выделение+</a:t>
            </a:r>
            <a:r>
              <a:rPr lang="en-US" sz="1200" dirty="0">
                <a:solidFill>
                  <a:srgbClr val="3C3C3C"/>
                </a:solidFill>
              </a:rPr>
              <a:t>Tab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для смены</a:t>
            </a:r>
          </a:p>
          <a:p>
            <a:pPr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стилей текста.</a:t>
            </a:r>
          </a:p>
          <a:p>
            <a:pPr>
              <a:spcBef>
                <a:spcPts val="300"/>
              </a:spcBef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Для возврата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на предыдущий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уровень выделите строку и нажмите </a:t>
            </a:r>
            <a:r>
              <a:rPr lang="en-US" sz="1200" dirty="0">
                <a:solidFill>
                  <a:srgbClr val="3C3C3C"/>
                </a:solidFill>
              </a:rPr>
              <a:t>Shift+Tab.</a:t>
            </a:r>
            <a:endParaRPr lang="ru-RU" sz="1200" dirty="0">
              <a:solidFill>
                <a:srgbClr val="3C3C3C"/>
              </a:solidFill>
            </a:endParaRPr>
          </a:p>
          <a:p>
            <a:pPr>
              <a:spcBef>
                <a:spcPts val="1200"/>
              </a:spcBef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b="1" dirty="0">
                <a:solidFill>
                  <a:srgbClr val="3C3C3C"/>
                </a:solidFill>
              </a:rPr>
              <a:t>Первый уровень</a:t>
            </a:r>
          </a:p>
          <a:p>
            <a:pPr marL="269875" lvl="1" indent="-269875">
              <a:spcBef>
                <a:spcPts val="300"/>
              </a:spcBef>
              <a:buClr>
                <a:srgbClr val="004077"/>
              </a:buClr>
              <a:buSzPct val="100000"/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rgbClr val="3C3C3C"/>
                </a:solidFill>
              </a:rPr>
              <a:t>Второй уровень</a:t>
            </a:r>
          </a:p>
          <a:p>
            <a:pPr marL="541338" lvl="2" indent="-271463">
              <a:spcBef>
                <a:spcPts val="300"/>
              </a:spcBef>
              <a:buClr>
                <a:srgbClr val="0070BA"/>
              </a:buClr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rgbClr val="3C3C3C"/>
                </a:solidFill>
              </a:rPr>
              <a:t>Третий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11"/>
          </p:nvPr>
        </p:nvSpPr>
        <p:spPr>
          <a:xfrm>
            <a:off x="287339" y="1268415"/>
            <a:ext cx="8569324" cy="50768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3708039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 hasCustomPrompt="1"/>
          </p:nvPr>
        </p:nvSpPr>
        <p:spPr/>
        <p:txBody>
          <a:bodyPr>
            <a:noAutofit/>
          </a:bodyPr>
          <a:lstStyle/>
          <a:p>
            <a:r>
              <a:rPr lang="ru-RU" dirty="0"/>
              <a:t>Введите заголовок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0" y="-25400"/>
            <a:ext cx="1930500" cy="51435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/>
          <a:lstStyle/>
          <a:p>
            <a:pPr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Используйте выделение+</a:t>
            </a:r>
            <a:r>
              <a:rPr lang="en-US" sz="1200" dirty="0">
                <a:solidFill>
                  <a:srgbClr val="3C3C3C"/>
                </a:solidFill>
              </a:rPr>
              <a:t>Tab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для смены</a:t>
            </a:r>
          </a:p>
          <a:p>
            <a:pPr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стилей текста.</a:t>
            </a:r>
          </a:p>
          <a:p>
            <a:pPr>
              <a:spcBef>
                <a:spcPts val="300"/>
              </a:spcBef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Для возврата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на предыдущий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уровень выделите строку и нажмите </a:t>
            </a:r>
            <a:r>
              <a:rPr lang="en-US" sz="1200" dirty="0">
                <a:solidFill>
                  <a:srgbClr val="3C3C3C"/>
                </a:solidFill>
              </a:rPr>
              <a:t>Shift+Tab.</a:t>
            </a:r>
            <a:endParaRPr lang="ru-RU" sz="1200" dirty="0">
              <a:solidFill>
                <a:srgbClr val="3C3C3C"/>
              </a:solidFill>
            </a:endParaRPr>
          </a:p>
          <a:p>
            <a:pPr>
              <a:spcBef>
                <a:spcPts val="1200"/>
              </a:spcBef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b="1" dirty="0">
                <a:solidFill>
                  <a:srgbClr val="3C3C3C"/>
                </a:solidFill>
              </a:rPr>
              <a:t>Первый уровень</a:t>
            </a:r>
          </a:p>
          <a:p>
            <a:pPr marL="269875" lvl="1" indent="-269875">
              <a:spcBef>
                <a:spcPts val="300"/>
              </a:spcBef>
              <a:buClr>
                <a:srgbClr val="004077"/>
              </a:buClr>
              <a:buSzPct val="100000"/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rgbClr val="3C3C3C"/>
                </a:solidFill>
              </a:rPr>
              <a:t>Второй уровень</a:t>
            </a:r>
          </a:p>
          <a:p>
            <a:pPr marL="541338" lvl="2" indent="-271463">
              <a:spcBef>
                <a:spcPts val="300"/>
              </a:spcBef>
              <a:buClr>
                <a:srgbClr val="0070BA"/>
              </a:buClr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rgbClr val="3C3C3C"/>
                </a:solidFill>
              </a:rPr>
              <a:t>Третий уровень</a:t>
            </a:r>
          </a:p>
        </p:txBody>
      </p:sp>
      <p:sp>
        <p:nvSpPr>
          <p:cNvPr id="8" name="Объект 3"/>
          <p:cNvSpPr>
            <a:spLocks noGrp="1"/>
          </p:cNvSpPr>
          <p:nvPr>
            <p:ph sz="quarter" idx="12"/>
          </p:nvPr>
        </p:nvSpPr>
        <p:spPr>
          <a:xfrm>
            <a:off x="287345" y="1268415"/>
            <a:ext cx="4176711" cy="50768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</p:txBody>
      </p:sp>
      <p:sp>
        <p:nvSpPr>
          <p:cNvPr id="10" name="Объект 3"/>
          <p:cNvSpPr>
            <a:spLocks noGrp="1"/>
          </p:cNvSpPr>
          <p:nvPr>
            <p:ph sz="quarter" idx="13"/>
          </p:nvPr>
        </p:nvSpPr>
        <p:spPr>
          <a:xfrm>
            <a:off x="4679957" y="1268415"/>
            <a:ext cx="4176711" cy="50768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0516638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Два объекта (версия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 hasCustomPrompt="1"/>
          </p:nvPr>
        </p:nvSpPr>
        <p:spPr/>
        <p:txBody>
          <a:bodyPr>
            <a:noAutofit/>
          </a:bodyPr>
          <a:lstStyle/>
          <a:p>
            <a:r>
              <a:rPr lang="ru-RU" dirty="0"/>
              <a:t>Введите заголовок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9144000" y="-25400"/>
            <a:ext cx="1930500" cy="51435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/>
          <a:lstStyle/>
          <a:p>
            <a:pPr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Используйте выделение+</a:t>
            </a:r>
            <a:r>
              <a:rPr lang="en-US" sz="1200" dirty="0">
                <a:solidFill>
                  <a:srgbClr val="3C3C3C"/>
                </a:solidFill>
              </a:rPr>
              <a:t>Tab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для смены</a:t>
            </a:r>
          </a:p>
          <a:p>
            <a:pPr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стилей текста.</a:t>
            </a:r>
          </a:p>
          <a:p>
            <a:pPr>
              <a:spcBef>
                <a:spcPts val="300"/>
              </a:spcBef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Для возврата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на предыдущий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уровень выделите строку и нажмите </a:t>
            </a:r>
            <a:r>
              <a:rPr lang="en-US" sz="1200" dirty="0">
                <a:solidFill>
                  <a:srgbClr val="3C3C3C"/>
                </a:solidFill>
              </a:rPr>
              <a:t>Shift+Tab.</a:t>
            </a:r>
            <a:endParaRPr lang="ru-RU" sz="1200" dirty="0">
              <a:solidFill>
                <a:srgbClr val="3C3C3C"/>
              </a:solidFill>
            </a:endParaRPr>
          </a:p>
          <a:p>
            <a:pPr>
              <a:spcBef>
                <a:spcPts val="1200"/>
              </a:spcBef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b="1" dirty="0">
                <a:solidFill>
                  <a:srgbClr val="3C3C3C"/>
                </a:solidFill>
              </a:rPr>
              <a:t>Первый уровень</a:t>
            </a:r>
          </a:p>
          <a:p>
            <a:pPr marL="269875" lvl="1" indent="-269875">
              <a:spcBef>
                <a:spcPts val="300"/>
              </a:spcBef>
              <a:buClr>
                <a:srgbClr val="004077"/>
              </a:buClr>
              <a:buSzPct val="100000"/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rgbClr val="3C3C3C"/>
                </a:solidFill>
              </a:rPr>
              <a:t>Второй уровень</a:t>
            </a:r>
          </a:p>
          <a:p>
            <a:pPr marL="541338" lvl="2" indent="-271463">
              <a:spcBef>
                <a:spcPts val="300"/>
              </a:spcBef>
              <a:buClr>
                <a:srgbClr val="0070BA"/>
              </a:buClr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rgbClr val="3C3C3C"/>
                </a:solidFill>
              </a:rPr>
              <a:t>Третий уровень</a:t>
            </a:r>
          </a:p>
        </p:txBody>
      </p:sp>
      <p:sp>
        <p:nvSpPr>
          <p:cNvPr id="7" name="Объект 3"/>
          <p:cNvSpPr>
            <a:spLocks noGrp="1"/>
          </p:cNvSpPr>
          <p:nvPr>
            <p:ph sz="quarter" idx="11"/>
          </p:nvPr>
        </p:nvSpPr>
        <p:spPr>
          <a:xfrm>
            <a:off x="287339" y="1268435"/>
            <a:ext cx="8569324" cy="24479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</p:txBody>
      </p:sp>
      <p:sp>
        <p:nvSpPr>
          <p:cNvPr id="8" name="Объект 3"/>
          <p:cNvSpPr>
            <a:spLocks noGrp="1"/>
          </p:cNvSpPr>
          <p:nvPr>
            <p:ph sz="quarter" idx="13"/>
          </p:nvPr>
        </p:nvSpPr>
        <p:spPr>
          <a:xfrm>
            <a:off x="287339" y="3894159"/>
            <a:ext cx="8569324" cy="24479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0082524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Объект и текст сниз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 hasCustomPrompt="1"/>
          </p:nvPr>
        </p:nvSpPr>
        <p:spPr/>
        <p:txBody>
          <a:bodyPr>
            <a:noAutofit/>
          </a:bodyPr>
          <a:lstStyle/>
          <a:p>
            <a:r>
              <a:rPr lang="ru-RU" dirty="0"/>
              <a:t>Введите заголовок</a:t>
            </a:r>
            <a:endParaRPr lang="en-US" dirty="0"/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15" hasCustomPrompt="1"/>
          </p:nvPr>
        </p:nvSpPr>
        <p:spPr>
          <a:xfrm>
            <a:off x="287349" y="4797425"/>
            <a:ext cx="8569325" cy="1531938"/>
          </a:xfrm>
        </p:spPr>
        <p:txBody>
          <a:bodyPr>
            <a:noAutofit/>
          </a:bodyPr>
          <a:lstStyle>
            <a:lvl1pPr algn="ctr">
              <a:spcBef>
                <a:spcPts val="0"/>
              </a:spcBef>
              <a:defRPr b="0">
                <a:solidFill>
                  <a:schemeClr val="accent3"/>
                </a:solidFill>
              </a:defRPr>
            </a:lvl1pPr>
          </a:lstStyle>
          <a:p>
            <a:r>
              <a:rPr lang="ru-RU" dirty="0"/>
              <a:t>Текст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0" y="-25400"/>
            <a:ext cx="1930500" cy="51435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/>
          <a:lstStyle/>
          <a:p>
            <a:pPr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Используйте выделение+</a:t>
            </a:r>
            <a:r>
              <a:rPr lang="en-US" sz="1200" dirty="0">
                <a:solidFill>
                  <a:srgbClr val="3C3C3C"/>
                </a:solidFill>
              </a:rPr>
              <a:t>Tab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для смены</a:t>
            </a:r>
          </a:p>
          <a:p>
            <a:pPr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стилей текста.</a:t>
            </a:r>
          </a:p>
          <a:p>
            <a:pPr>
              <a:spcBef>
                <a:spcPts val="300"/>
              </a:spcBef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Для возврата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на предыдущий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уровень выделите строку и нажмите </a:t>
            </a:r>
            <a:r>
              <a:rPr lang="en-US" sz="1200" dirty="0">
                <a:solidFill>
                  <a:srgbClr val="3C3C3C"/>
                </a:solidFill>
              </a:rPr>
              <a:t>Shift+Tab.</a:t>
            </a:r>
            <a:endParaRPr lang="ru-RU" sz="1200" dirty="0">
              <a:solidFill>
                <a:srgbClr val="3C3C3C"/>
              </a:solidFill>
            </a:endParaRPr>
          </a:p>
          <a:p>
            <a:pPr>
              <a:spcBef>
                <a:spcPts val="1200"/>
              </a:spcBef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b="1" dirty="0">
                <a:solidFill>
                  <a:srgbClr val="3C3C3C"/>
                </a:solidFill>
              </a:rPr>
              <a:t>Первый уровень</a:t>
            </a:r>
          </a:p>
          <a:p>
            <a:pPr marL="269875" lvl="1" indent="-269875">
              <a:spcBef>
                <a:spcPts val="300"/>
              </a:spcBef>
              <a:buClr>
                <a:srgbClr val="004077"/>
              </a:buClr>
              <a:buSzPct val="100000"/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rgbClr val="3C3C3C"/>
                </a:solidFill>
              </a:rPr>
              <a:t>Второй уровень</a:t>
            </a:r>
          </a:p>
          <a:p>
            <a:pPr marL="541338" lvl="2" indent="-271463">
              <a:spcBef>
                <a:spcPts val="300"/>
              </a:spcBef>
              <a:buClr>
                <a:srgbClr val="0070BA"/>
              </a:buClr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rgbClr val="3C3C3C"/>
                </a:solidFill>
              </a:rPr>
              <a:t>Третий уровень</a:t>
            </a:r>
          </a:p>
        </p:txBody>
      </p:sp>
      <p:sp>
        <p:nvSpPr>
          <p:cNvPr id="10" name="Объект 3"/>
          <p:cNvSpPr>
            <a:spLocks noGrp="1"/>
          </p:cNvSpPr>
          <p:nvPr>
            <p:ph sz="quarter" idx="11"/>
          </p:nvPr>
        </p:nvSpPr>
        <p:spPr>
          <a:xfrm>
            <a:off x="287339" y="1268413"/>
            <a:ext cx="8569324" cy="2844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336495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7D6B2F58-8A3D-42EE-BA0C-CA8C4E737B8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46101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Объект слева и два объекта справ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 hasCustomPrompt="1"/>
          </p:nvPr>
        </p:nvSpPr>
        <p:spPr/>
        <p:txBody>
          <a:bodyPr>
            <a:noAutofit/>
          </a:bodyPr>
          <a:lstStyle/>
          <a:p>
            <a:r>
              <a:rPr lang="ru-RU" dirty="0"/>
              <a:t>Введите заголовок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9144000" y="-25400"/>
            <a:ext cx="1930500" cy="51435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/>
          <a:lstStyle/>
          <a:p>
            <a:pPr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Используйте выделение+</a:t>
            </a:r>
            <a:r>
              <a:rPr lang="en-US" sz="1200" dirty="0">
                <a:solidFill>
                  <a:srgbClr val="3C3C3C"/>
                </a:solidFill>
              </a:rPr>
              <a:t>Tab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для смены</a:t>
            </a:r>
          </a:p>
          <a:p>
            <a:pPr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стилей текста.</a:t>
            </a:r>
          </a:p>
          <a:p>
            <a:pPr>
              <a:spcBef>
                <a:spcPts val="300"/>
              </a:spcBef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Для возврата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на предыдущий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уровень выделите строку и нажмите </a:t>
            </a:r>
            <a:r>
              <a:rPr lang="en-US" sz="1200" dirty="0">
                <a:solidFill>
                  <a:srgbClr val="3C3C3C"/>
                </a:solidFill>
              </a:rPr>
              <a:t>Shift+Tab.</a:t>
            </a:r>
            <a:endParaRPr lang="ru-RU" sz="1200" dirty="0">
              <a:solidFill>
                <a:srgbClr val="3C3C3C"/>
              </a:solidFill>
            </a:endParaRPr>
          </a:p>
          <a:p>
            <a:pPr>
              <a:spcBef>
                <a:spcPts val="1200"/>
              </a:spcBef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b="1" dirty="0">
                <a:solidFill>
                  <a:srgbClr val="3C3C3C"/>
                </a:solidFill>
              </a:rPr>
              <a:t>Первый уровень</a:t>
            </a:r>
          </a:p>
          <a:p>
            <a:pPr marL="269875" lvl="1" indent="-269875">
              <a:spcBef>
                <a:spcPts val="300"/>
              </a:spcBef>
              <a:buClr>
                <a:srgbClr val="004077"/>
              </a:buClr>
              <a:buSzPct val="100000"/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rgbClr val="3C3C3C"/>
                </a:solidFill>
              </a:rPr>
              <a:t>Второй уровень</a:t>
            </a:r>
          </a:p>
          <a:p>
            <a:pPr marL="541338" lvl="2" indent="-271463">
              <a:spcBef>
                <a:spcPts val="300"/>
              </a:spcBef>
              <a:buClr>
                <a:srgbClr val="0070BA"/>
              </a:buClr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rgbClr val="3C3C3C"/>
                </a:solidFill>
              </a:rPr>
              <a:t>Третий уровень</a:t>
            </a:r>
          </a:p>
        </p:txBody>
      </p:sp>
      <p:sp>
        <p:nvSpPr>
          <p:cNvPr id="12" name="Объект 3"/>
          <p:cNvSpPr>
            <a:spLocks noGrp="1"/>
          </p:cNvSpPr>
          <p:nvPr>
            <p:ph sz="quarter" idx="11"/>
          </p:nvPr>
        </p:nvSpPr>
        <p:spPr>
          <a:xfrm>
            <a:off x="287345" y="1268415"/>
            <a:ext cx="4176711" cy="50768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</p:txBody>
      </p:sp>
      <p:sp>
        <p:nvSpPr>
          <p:cNvPr id="13" name="Объект 3"/>
          <p:cNvSpPr>
            <a:spLocks noGrp="1"/>
          </p:cNvSpPr>
          <p:nvPr>
            <p:ph sz="quarter" idx="13"/>
          </p:nvPr>
        </p:nvSpPr>
        <p:spPr>
          <a:xfrm>
            <a:off x="4679957" y="1268413"/>
            <a:ext cx="4176711" cy="244792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</p:txBody>
      </p:sp>
      <p:sp>
        <p:nvSpPr>
          <p:cNvPr id="14" name="Объект 3"/>
          <p:cNvSpPr>
            <a:spLocks noGrp="1"/>
          </p:cNvSpPr>
          <p:nvPr>
            <p:ph sz="quarter" idx="14"/>
          </p:nvPr>
        </p:nvSpPr>
        <p:spPr>
          <a:xfrm>
            <a:off x="4679957" y="3897311"/>
            <a:ext cx="4176711" cy="244792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2684599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Объект справа и два объекта слев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 hasCustomPrompt="1"/>
          </p:nvPr>
        </p:nvSpPr>
        <p:spPr>
          <a:xfrm>
            <a:off x="287338" y="188644"/>
            <a:ext cx="8560318" cy="610499"/>
          </a:xfrm>
        </p:spPr>
        <p:txBody>
          <a:bodyPr>
            <a:noAutofit/>
          </a:bodyPr>
          <a:lstStyle/>
          <a:p>
            <a:r>
              <a:rPr lang="ru-RU" dirty="0"/>
              <a:t>Введите заголовок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9144000" y="-25400"/>
            <a:ext cx="1930500" cy="51435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/>
          <a:lstStyle/>
          <a:p>
            <a:pPr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Используйте выделение+</a:t>
            </a:r>
            <a:r>
              <a:rPr lang="en-US" sz="1200" dirty="0">
                <a:solidFill>
                  <a:srgbClr val="3C3C3C"/>
                </a:solidFill>
              </a:rPr>
              <a:t>Tab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для смены</a:t>
            </a:r>
          </a:p>
          <a:p>
            <a:pPr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стилей текста.</a:t>
            </a:r>
          </a:p>
          <a:p>
            <a:pPr>
              <a:spcBef>
                <a:spcPts val="300"/>
              </a:spcBef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Для возврата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на предыдущий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уровень выделите строку и нажмите </a:t>
            </a:r>
            <a:r>
              <a:rPr lang="en-US" sz="1200" dirty="0">
                <a:solidFill>
                  <a:srgbClr val="3C3C3C"/>
                </a:solidFill>
              </a:rPr>
              <a:t>Shift+Tab.</a:t>
            </a:r>
            <a:endParaRPr lang="ru-RU" sz="1200" dirty="0">
              <a:solidFill>
                <a:srgbClr val="3C3C3C"/>
              </a:solidFill>
            </a:endParaRPr>
          </a:p>
          <a:p>
            <a:pPr>
              <a:spcBef>
                <a:spcPts val="1200"/>
              </a:spcBef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b="1" dirty="0">
                <a:solidFill>
                  <a:srgbClr val="3C3C3C"/>
                </a:solidFill>
              </a:rPr>
              <a:t>Первый уровень</a:t>
            </a:r>
          </a:p>
          <a:p>
            <a:pPr marL="269875" lvl="1" indent="-269875">
              <a:spcBef>
                <a:spcPts val="300"/>
              </a:spcBef>
              <a:buClr>
                <a:srgbClr val="004077"/>
              </a:buClr>
              <a:buSzPct val="100000"/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rgbClr val="3C3C3C"/>
                </a:solidFill>
              </a:rPr>
              <a:t>Второй уровень</a:t>
            </a:r>
          </a:p>
          <a:p>
            <a:pPr marL="541338" lvl="2" indent="-271463">
              <a:spcBef>
                <a:spcPts val="300"/>
              </a:spcBef>
              <a:buClr>
                <a:srgbClr val="0070BA"/>
              </a:buClr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rgbClr val="3C3C3C"/>
                </a:solidFill>
              </a:rPr>
              <a:t>Третий уровень</a:t>
            </a:r>
          </a:p>
        </p:txBody>
      </p:sp>
      <p:sp>
        <p:nvSpPr>
          <p:cNvPr id="12" name="Объект 3"/>
          <p:cNvSpPr>
            <a:spLocks noGrp="1"/>
          </p:cNvSpPr>
          <p:nvPr>
            <p:ph sz="quarter" idx="14"/>
          </p:nvPr>
        </p:nvSpPr>
        <p:spPr>
          <a:xfrm>
            <a:off x="287345" y="1268413"/>
            <a:ext cx="4176711" cy="244792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</p:txBody>
      </p:sp>
      <p:sp>
        <p:nvSpPr>
          <p:cNvPr id="13" name="Объект 3"/>
          <p:cNvSpPr>
            <a:spLocks noGrp="1"/>
          </p:cNvSpPr>
          <p:nvPr>
            <p:ph sz="quarter" idx="15"/>
          </p:nvPr>
        </p:nvSpPr>
        <p:spPr>
          <a:xfrm>
            <a:off x="287345" y="3897311"/>
            <a:ext cx="4176711" cy="244792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</p:txBody>
      </p:sp>
      <p:sp>
        <p:nvSpPr>
          <p:cNvPr id="14" name="Объект 3"/>
          <p:cNvSpPr>
            <a:spLocks noGrp="1"/>
          </p:cNvSpPr>
          <p:nvPr>
            <p:ph sz="quarter" idx="11"/>
          </p:nvPr>
        </p:nvSpPr>
        <p:spPr>
          <a:xfrm>
            <a:off x="4670945" y="1268415"/>
            <a:ext cx="4176711" cy="50768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5059873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 hasCustomPrompt="1"/>
          </p:nvPr>
        </p:nvSpPr>
        <p:spPr>
          <a:xfrm>
            <a:off x="287338" y="188644"/>
            <a:ext cx="8560318" cy="610499"/>
          </a:xfrm>
        </p:spPr>
        <p:txBody>
          <a:bodyPr>
            <a:noAutofit/>
          </a:bodyPr>
          <a:lstStyle/>
          <a:p>
            <a:r>
              <a:rPr lang="ru-RU" dirty="0"/>
              <a:t>Введите заголовок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9144000" y="-25400"/>
            <a:ext cx="1930500" cy="51435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/>
          <a:lstStyle/>
          <a:p>
            <a:pPr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Используйте выделение+</a:t>
            </a:r>
            <a:r>
              <a:rPr lang="en-US" sz="1200" dirty="0">
                <a:solidFill>
                  <a:srgbClr val="3C3C3C"/>
                </a:solidFill>
              </a:rPr>
              <a:t>Tab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для смены</a:t>
            </a:r>
          </a:p>
          <a:p>
            <a:pPr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стилей текста.</a:t>
            </a:r>
          </a:p>
          <a:p>
            <a:pPr>
              <a:spcBef>
                <a:spcPts val="300"/>
              </a:spcBef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Для возврата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на предыдущий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уровень выделите строку и нажмите </a:t>
            </a:r>
            <a:r>
              <a:rPr lang="en-US" sz="1200" dirty="0">
                <a:solidFill>
                  <a:srgbClr val="3C3C3C"/>
                </a:solidFill>
              </a:rPr>
              <a:t>Shift+Tab.</a:t>
            </a:r>
            <a:endParaRPr lang="ru-RU" sz="1200" dirty="0">
              <a:solidFill>
                <a:srgbClr val="3C3C3C"/>
              </a:solidFill>
            </a:endParaRPr>
          </a:p>
          <a:p>
            <a:pPr>
              <a:spcBef>
                <a:spcPts val="1200"/>
              </a:spcBef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b="1" dirty="0">
                <a:solidFill>
                  <a:srgbClr val="3C3C3C"/>
                </a:solidFill>
              </a:rPr>
              <a:t>Первый уровень</a:t>
            </a:r>
          </a:p>
          <a:p>
            <a:pPr marL="269875" lvl="1" indent="-269875">
              <a:spcBef>
                <a:spcPts val="300"/>
              </a:spcBef>
              <a:buClr>
                <a:srgbClr val="004077"/>
              </a:buClr>
              <a:buSzPct val="100000"/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rgbClr val="3C3C3C"/>
                </a:solidFill>
              </a:rPr>
              <a:t>Второй уровень</a:t>
            </a:r>
          </a:p>
          <a:p>
            <a:pPr marL="541338" lvl="2" indent="-271463">
              <a:spcBef>
                <a:spcPts val="300"/>
              </a:spcBef>
              <a:buClr>
                <a:srgbClr val="0070BA"/>
              </a:buClr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rgbClr val="3C3C3C"/>
                </a:solidFill>
              </a:rPr>
              <a:t>Третий уровень</a:t>
            </a:r>
          </a:p>
        </p:txBody>
      </p:sp>
      <p:sp>
        <p:nvSpPr>
          <p:cNvPr id="12" name="Объект 3"/>
          <p:cNvSpPr>
            <a:spLocks noGrp="1"/>
          </p:cNvSpPr>
          <p:nvPr>
            <p:ph sz="quarter" idx="11"/>
          </p:nvPr>
        </p:nvSpPr>
        <p:spPr>
          <a:xfrm>
            <a:off x="6156336" y="1268415"/>
            <a:ext cx="2691331" cy="50768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</p:txBody>
      </p:sp>
      <p:sp>
        <p:nvSpPr>
          <p:cNvPr id="13" name="Объект 3"/>
          <p:cNvSpPr>
            <a:spLocks noGrp="1"/>
          </p:cNvSpPr>
          <p:nvPr>
            <p:ph sz="quarter" idx="13"/>
          </p:nvPr>
        </p:nvSpPr>
        <p:spPr>
          <a:xfrm>
            <a:off x="287349" y="1268415"/>
            <a:ext cx="2691331" cy="50768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</p:txBody>
      </p:sp>
      <p:sp>
        <p:nvSpPr>
          <p:cNvPr id="14" name="Объект 3"/>
          <p:cNvSpPr>
            <a:spLocks noGrp="1"/>
          </p:cNvSpPr>
          <p:nvPr>
            <p:ph sz="quarter" idx="14"/>
          </p:nvPr>
        </p:nvSpPr>
        <p:spPr>
          <a:xfrm>
            <a:off x="3221842" y="1268415"/>
            <a:ext cx="2691331" cy="50768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11488427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Объект снизу и два объекта сверх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 hasCustomPrompt="1"/>
          </p:nvPr>
        </p:nvSpPr>
        <p:spPr>
          <a:xfrm>
            <a:off x="287338" y="188644"/>
            <a:ext cx="8560318" cy="610499"/>
          </a:xfrm>
        </p:spPr>
        <p:txBody>
          <a:bodyPr>
            <a:noAutofit/>
          </a:bodyPr>
          <a:lstStyle/>
          <a:p>
            <a:r>
              <a:rPr lang="ru-RU" dirty="0"/>
              <a:t>Введите заголовок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0" y="-25400"/>
            <a:ext cx="1930500" cy="51435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/>
          <a:lstStyle/>
          <a:p>
            <a:pPr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Используйте выделение+</a:t>
            </a:r>
            <a:r>
              <a:rPr lang="en-US" sz="1200" dirty="0">
                <a:solidFill>
                  <a:srgbClr val="3C3C3C"/>
                </a:solidFill>
              </a:rPr>
              <a:t>Tab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для смены</a:t>
            </a:r>
          </a:p>
          <a:p>
            <a:pPr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стилей текста.</a:t>
            </a:r>
          </a:p>
          <a:p>
            <a:pPr>
              <a:spcBef>
                <a:spcPts val="300"/>
              </a:spcBef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Для возврата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на предыдущий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уровень выделите строку и нажмите </a:t>
            </a:r>
            <a:r>
              <a:rPr lang="en-US" sz="1200" dirty="0">
                <a:solidFill>
                  <a:srgbClr val="3C3C3C"/>
                </a:solidFill>
              </a:rPr>
              <a:t>Shift+Tab.</a:t>
            </a:r>
            <a:endParaRPr lang="ru-RU" sz="1200" dirty="0">
              <a:solidFill>
                <a:srgbClr val="3C3C3C"/>
              </a:solidFill>
            </a:endParaRPr>
          </a:p>
          <a:p>
            <a:pPr>
              <a:spcBef>
                <a:spcPts val="1200"/>
              </a:spcBef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b="1" dirty="0">
                <a:solidFill>
                  <a:srgbClr val="3C3C3C"/>
                </a:solidFill>
              </a:rPr>
              <a:t>Первый уровень</a:t>
            </a:r>
          </a:p>
          <a:p>
            <a:pPr marL="269875" lvl="1" indent="-269875">
              <a:spcBef>
                <a:spcPts val="300"/>
              </a:spcBef>
              <a:buClr>
                <a:srgbClr val="004077"/>
              </a:buClr>
              <a:buSzPct val="100000"/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rgbClr val="3C3C3C"/>
                </a:solidFill>
              </a:rPr>
              <a:t>Второй уровень</a:t>
            </a:r>
          </a:p>
          <a:p>
            <a:pPr marL="541338" lvl="2" indent="-271463">
              <a:spcBef>
                <a:spcPts val="300"/>
              </a:spcBef>
              <a:buClr>
                <a:srgbClr val="0070BA"/>
              </a:buClr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rgbClr val="3C3C3C"/>
                </a:solidFill>
              </a:rPr>
              <a:t>Третий уровень</a:t>
            </a:r>
          </a:p>
        </p:txBody>
      </p:sp>
      <p:sp>
        <p:nvSpPr>
          <p:cNvPr id="12" name="Объект 3"/>
          <p:cNvSpPr>
            <a:spLocks noGrp="1"/>
          </p:cNvSpPr>
          <p:nvPr>
            <p:ph sz="quarter" idx="14"/>
          </p:nvPr>
        </p:nvSpPr>
        <p:spPr>
          <a:xfrm>
            <a:off x="287345" y="1268413"/>
            <a:ext cx="4176711" cy="244792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</p:txBody>
      </p:sp>
      <p:sp>
        <p:nvSpPr>
          <p:cNvPr id="13" name="Объект 3"/>
          <p:cNvSpPr>
            <a:spLocks noGrp="1"/>
          </p:cNvSpPr>
          <p:nvPr>
            <p:ph sz="quarter" idx="16"/>
          </p:nvPr>
        </p:nvSpPr>
        <p:spPr>
          <a:xfrm>
            <a:off x="4670945" y="1268413"/>
            <a:ext cx="4176711" cy="244792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</p:txBody>
      </p:sp>
      <p:sp>
        <p:nvSpPr>
          <p:cNvPr id="14" name="Объект 3"/>
          <p:cNvSpPr>
            <a:spLocks noGrp="1"/>
          </p:cNvSpPr>
          <p:nvPr>
            <p:ph sz="quarter" idx="15"/>
          </p:nvPr>
        </p:nvSpPr>
        <p:spPr>
          <a:xfrm>
            <a:off x="287349" y="3897311"/>
            <a:ext cx="8569325" cy="244792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29783422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Объект сверху и два объекта сниз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 hasCustomPrompt="1"/>
          </p:nvPr>
        </p:nvSpPr>
        <p:spPr/>
        <p:txBody>
          <a:bodyPr>
            <a:noAutofit/>
          </a:bodyPr>
          <a:lstStyle/>
          <a:p>
            <a:r>
              <a:rPr lang="ru-RU" dirty="0"/>
              <a:t>Введите заголовок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0" y="-25400"/>
            <a:ext cx="1930500" cy="51435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/>
          <a:lstStyle/>
          <a:p>
            <a:pPr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Используйте выделение+</a:t>
            </a:r>
            <a:r>
              <a:rPr lang="en-US" sz="1200" dirty="0">
                <a:solidFill>
                  <a:srgbClr val="3C3C3C"/>
                </a:solidFill>
              </a:rPr>
              <a:t>Tab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для смены</a:t>
            </a:r>
          </a:p>
          <a:p>
            <a:pPr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стилей текста.</a:t>
            </a:r>
          </a:p>
          <a:p>
            <a:pPr>
              <a:spcBef>
                <a:spcPts val="300"/>
              </a:spcBef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Для возврата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на предыдущий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уровень выделите строку и нажмите </a:t>
            </a:r>
            <a:r>
              <a:rPr lang="en-US" sz="1200" dirty="0">
                <a:solidFill>
                  <a:srgbClr val="3C3C3C"/>
                </a:solidFill>
              </a:rPr>
              <a:t>Shift+Tab.</a:t>
            </a:r>
            <a:endParaRPr lang="ru-RU" sz="1200" dirty="0">
              <a:solidFill>
                <a:srgbClr val="3C3C3C"/>
              </a:solidFill>
            </a:endParaRPr>
          </a:p>
          <a:p>
            <a:pPr>
              <a:spcBef>
                <a:spcPts val="1200"/>
              </a:spcBef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b="1" dirty="0">
                <a:solidFill>
                  <a:srgbClr val="3C3C3C"/>
                </a:solidFill>
              </a:rPr>
              <a:t>Первый уровень</a:t>
            </a:r>
          </a:p>
          <a:p>
            <a:pPr marL="269875" lvl="1" indent="-269875">
              <a:spcBef>
                <a:spcPts val="300"/>
              </a:spcBef>
              <a:buClr>
                <a:srgbClr val="004077"/>
              </a:buClr>
              <a:buSzPct val="100000"/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rgbClr val="3C3C3C"/>
                </a:solidFill>
              </a:rPr>
              <a:t>Второй уровень</a:t>
            </a:r>
          </a:p>
          <a:p>
            <a:pPr marL="541338" lvl="2" indent="-271463">
              <a:spcBef>
                <a:spcPts val="300"/>
              </a:spcBef>
              <a:buClr>
                <a:srgbClr val="0070BA"/>
              </a:buClr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rgbClr val="3C3C3C"/>
                </a:solidFill>
              </a:rPr>
              <a:t>Третий уровень</a:t>
            </a:r>
          </a:p>
        </p:txBody>
      </p:sp>
      <p:sp>
        <p:nvSpPr>
          <p:cNvPr id="12" name="Объект 3"/>
          <p:cNvSpPr>
            <a:spLocks noGrp="1"/>
          </p:cNvSpPr>
          <p:nvPr>
            <p:ph sz="quarter" idx="15"/>
          </p:nvPr>
        </p:nvSpPr>
        <p:spPr>
          <a:xfrm>
            <a:off x="287349" y="1268412"/>
            <a:ext cx="8569325" cy="244792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</p:txBody>
      </p:sp>
      <p:sp>
        <p:nvSpPr>
          <p:cNvPr id="13" name="Объект 3"/>
          <p:cNvSpPr>
            <a:spLocks noGrp="1"/>
          </p:cNvSpPr>
          <p:nvPr>
            <p:ph sz="quarter" idx="14"/>
          </p:nvPr>
        </p:nvSpPr>
        <p:spPr>
          <a:xfrm>
            <a:off x="287345" y="3904796"/>
            <a:ext cx="4176711" cy="244792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</p:txBody>
      </p:sp>
      <p:sp>
        <p:nvSpPr>
          <p:cNvPr id="14" name="Объект 3"/>
          <p:cNvSpPr>
            <a:spLocks noGrp="1"/>
          </p:cNvSpPr>
          <p:nvPr>
            <p:ph sz="quarter" idx="16"/>
          </p:nvPr>
        </p:nvSpPr>
        <p:spPr>
          <a:xfrm>
            <a:off x="4670945" y="3904796"/>
            <a:ext cx="4176711" cy="244792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12560785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 hasCustomPrompt="1"/>
          </p:nvPr>
        </p:nvSpPr>
        <p:spPr/>
        <p:txBody>
          <a:bodyPr>
            <a:noAutofit/>
          </a:bodyPr>
          <a:lstStyle/>
          <a:p>
            <a:r>
              <a:rPr lang="ru-RU" dirty="0"/>
              <a:t>Введите заголовок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9144000" y="-25400"/>
            <a:ext cx="1930500" cy="51435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/>
          <a:lstStyle/>
          <a:p>
            <a:pPr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Используйте выделение+</a:t>
            </a:r>
            <a:r>
              <a:rPr lang="en-US" sz="1200" dirty="0">
                <a:solidFill>
                  <a:srgbClr val="3C3C3C"/>
                </a:solidFill>
              </a:rPr>
              <a:t>Tab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для смены</a:t>
            </a:r>
          </a:p>
          <a:p>
            <a:pPr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стилей текста.</a:t>
            </a:r>
          </a:p>
          <a:p>
            <a:pPr>
              <a:spcBef>
                <a:spcPts val="300"/>
              </a:spcBef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Для возврата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на предыдущий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уровень выделите строку и нажмите </a:t>
            </a:r>
            <a:r>
              <a:rPr lang="en-US" sz="1200" dirty="0">
                <a:solidFill>
                  <a:srgbClr val="3C3C3C"/>
                </a:solidFill>
              </a:rPr>
              <a:t>Shift+Tab.</a:t>
            </a:r>
            <a:endParaRPr lang="ru-RU" sz="1200" dirty="0">
              <a:solidFill>
                <a:srgbClr val="3C3C3C"/>
              </a:solidFill>
            </a:endParaRPr>
          </a:p>
          <a:p>
            <a:pPr>
              <a:spcBef>
                <a:spcPts val="1200"/>
              </a:spcBef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b="1" dirty="0">
                <a:solidFill>
                  <a:srgbClr val="3C3C3C"/>
                </a:solidFill>
              </a:rPr>
              <a:t>Первый уровень</a:t>
            </a:r>
          </a:p>
          <a:p>
            <a:pPr marL="269875" lvl="1" indent="-269875">
              <a:spcBef>
                <a:spcPts val="300"/>
              </a:spcBef>
              <a:buClr>
                <a:srgbClr val="004077"/>
              </a:buClr>
              <a:buSzPct val="100000"/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rgbClr val="3C3C3C"/>
                </a:solidFill>
              </a:rPr>
              <a:t>Второй уровень</a:t>
            </a:r>
          </a:p>
          <a:p>
            <a:pPr marL="541338" lvl="2" indent="-271463">
              <a:spcBef>
                <a:spcPts val="300"/>
              </a:spcBef>
              <a:buClr>
                <a:srgbClr val="0070BA"/>
              </a:buClr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rgbClr val="3C3C3C"/>
                </a:solidFill>
              </a:rPr>
              <a:t>Третий уровень</a:t>
            </a:r>
          </a:p>
        </p:txBody>
      </p:sp>
      <p:sp>
        <p:nvSpPr>
          <p:cNvPr id="10" name="Объект 4"/>
          <p:cNvSpPr>
            <a:spLocks noGrp="1"/>
          </p:cNvSpPr>
          <p:nvPr>
            <p:ph sz="quarter" idx="16"/>
          </p:nvPr>
        </p:nvSpPr>
        <p:spPr>
          <a:xfrm>
            <a:off x="287344" y="3933847"/>
            <a:ext cx="4176713" cy="241141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</p:txBody>
      </p:sp>
      <p:sp>
        <p:nvSpPr>
          <p:cNvPr id="11" name="Объект 4"/>
          <p:cNvSpPr>
            <a:spLocks noGrp="1"/>
          </p:cNvSpPr>
          <p:nvPr>
            <p:ph sz="quarter" idx="17"/>
          </p:nvPr>
        </p:nvSpPr>
        <p:spPr>
          <a:xfrm>
            <a:off x="4679956" y="3933847"/>
            <a:ext cx="4176713" cy="241141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</p:txBody>
      </p:sp>
      <p:sp>
        <p:nvSpPr>
          <p:cNvPr id="14" name="Объект 3"/>
          <p:cNvSpPr>
            <a:spLocks noGrp="1"/>
          </p:cNvSpPr>
          <p:nvPr>
            <p:ph sz="quarter" idx="14"/>
          </p:nvPr>
        </p:nvSpPr>
        <p:spPr>
          <a:xfrm>
            <a:off x="287345" y="1268413"/>
            <a:ext cx="4176711" cy="244792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</p:txBody>
      </p:sp>
      <p:sp>
        <p:nvSpPr>
          <p:cNvPr id="15" name="Объект 3"/>
          <p:cNvSpPr>
            <a:spLocks noGrp="1"/>
          </p:cNvSpPr>
          <p:nvPr>
            <p:ph sz="quarter" idx="18"/>
          </p:nvPr>
        </p:nvSpPr>
        <p:spPr>
          <a:xfrm>
            <a:off x="4670945" y="1268413"/>
            <a:ext cx="4176711" cy="244792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0064154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исунок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Рисунок 4"/>
          <p:cNvSpPr>
            <a:spLocks noGrp="1"/>
          </p:cNvSpPr>
          <p:nvPr>
            <p:ph type="pic" sz="quarter" idx="10" hasCustomPrompt="1"/>
          </p:nvPr>
        </p:nvSpPr>
        <p:spPr>
          <a:xfrm>
            <a:off x="287338" y="1268760"/>
            <a:ext cx="8560318" cy="5061600"/>
          </a:xfrm>
        </p:spPr>
        <p:txBody>
          <a:bodyPr vert="horz" lIns="0" tIns="0" rIns="0" bIns="0"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itchFamily="2" charset="2"/>
              <a:buNone/>
              <a:tabLst/>
              <a:defRPr lang="ru-RU" b="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itchFamily="2" charset="2"/>
              <a:buNone/>
              <a:tabLst/>
              <a:defRPr/>
            </a:pPr>
            <a:r>
              <a:rPr lang="ru-RU" dirty="0"/>
              <a:t>Вставьте рисунок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>
            <a:noAutofit/>
          </a:bodyPr>
          <a:lstStyle/>
          <a:p>
            <a:r>
              <a:rPr lang="ru-RU" dirty="0"/>
              <a:t>Введите заголовок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60596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Объект и рисунок справ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Рисунок 5"/>
          <p:cNvSpPr>
            <a:spLocks noGrp="1"/>
          </p:cNvSpPr>
          <p:nvPr>
            <p:ph type="pic" sz="quarter" idx="11" hasCustomPrompt="1"/>
          </p:nvPr>
        </p:nvSpPr>
        <p:spPr>
          <a:xfrm>
            <a:off x="4679950" y="1268759"/>
            <a:ext cx="4176712" cy="5061600"/>
          </a:xfrm>
        </p:spPr>
        <p:txBody>
          <a:bodyPr vert="horz" lIns="0" tIns="0" rIns="0" bIns="0"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itchFamily="2" charset="2"/>
              <a:buNone/>
              <a:tabLst/>
              <a:defRPr lang="ru-RU" b="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itchFamily="2" charset="2"/>
              <a:buNone/>
              <a:tabLst/>
              <a:defRPr/>
            </a:pPr>
            <a:r>
              <a:rPr lang="ru-RU" dirty="0"/>
              <a:t>Вставьте рисунок</a:t>
            </a:r>
          </a:p>
        </p:txBody>
      </p:sp>
      <p:sp>
        <p:nvSpPr>
          <p:cNvPr id="5" name="Заголовок 4"/>
          <p:cNvSpPr>
            <a:spLocks noGrp="1"/>
          </p:cNvSpPr>
          <p:nvPr>
            <p:ph type="title" hasCustomPrompt="1"/>
          </p:nvPr>
        </p:nvSpPr>
        <p:spPr/>
        <p:txBody>
          <a:bodyPr>
            <a:noAutofit/>
          </a:bodyPr>
          <a:lstStyle/>
          <a:p>
            <a:r>
              <a:rPr lang="ru-RU" dirty="0"/>
              <a:t>Введите заголовок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0" y="-25400"/>
            <a:ext cx="1930500" cy="51435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/>
          <a:lstStyle/>
          <a:p>
            <a:pPr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Используйте выделение+</a:t>
            </a:r>
            <a:r>
              <a:rPr lang="en-US" sz="1200" dirty="0">
                <a:solidFill>
                  <a:srgbClr val="3C3C3C"/>
                </a:solidFill>
              </a:rPr>
              <a:t>Tab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для смены</a:t>
            </a:r>
          </a:p>
          <a:p>
            <a:pPr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стилей текста.</a:t>
            </a:r>
          </a:p>
          <a:p>
            <a:pPr>
              <a:spcBef>
                <a:spcPts val="300"/>
              </a:spcBef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Для возврата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на предыдущий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уровень выделите строку и нажмите </a:t>
            </a:r>
            <a:r>
              <a:rPr lang="en-US" sz="1200" dirty="0">
                <a:solidFill>
                  <a:srgbClr val="3C3C3C"/>
                </a:solidFill>
              </a:rPr>
              <a:t>Shift+Tab.</a:t>
            </a:r>
            <a:endParaRPr lang="ru-RU" sz="1200" dirty="0">
              <a:solidFill>
                <a:srgbClr val="3C3C3C"/>
              </a:solidFill>
            </a:endParaRPr>
          </a:p>
          <a:p>
            <a:pPr>
              <a:spcBef>
                <a:spcPts val="1200"/>
              </a:spcBef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b="1" dirty="0">
                <a:solidFill>
                  <a:srgbClr val="3C3C3C"/>
                </a:solidFill>
              </a:rPr>
              <a:t>Первый уровень</a:t>
            </a:r>
          </a:p>
          <a:p>
            <a:pPr marL="269875" lvl="1" indent="-269875">
              <a:spcBef>
                <a:spcPts val="300"/>
              </a:spcBef>
              <a:buClr>
                <a:srgbClr val="004077"/>
              </a:buClr>
              <a:buSzPct val="100000"/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rgbClr val="3C3C3C"/>
                </a:solidFill>
              </a:rPr>
              <a:t>Второй уровень</a:t>
            </a:r>
          </a:p>
          <a:p>
            <a:pPr marL="541338" lvl="2" indent="-271463">
              <a:spcBef>
                <a:spcPts val="300"/>
              </a:spcBef>
              <a:buClr>
                <a:srgbClr val="0070BA"/>
              </a:buClr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rgbClr val="3C3C3C"/>
                </a:solidFill>
              </a:rPr>
              <a:t>Третий уровень</a:t>
            </a:r>
          </a:p>
        </p:txBody>
      </p:sp>
      <p:sp>
        <p:nvSpPr>
          <p:cNvPr id="9" name="Объект 4"/>
          <p:cNvSpPr>
            <a:spLocks noGrp="1"/>
          </p:cNvSpPr>
          <p:nvPr>
            <p:ph sz="quarter" idx="16"/>
          </p:nvPr>
        </p:nvSpPr>
        <p:spPr>
          <a:xfrm>
            <a:off x="287344" y="1268415"/>
            <a:ext cx="4176713" cy="50768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95357683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Объект и рисунок слев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Рисунок 5"/>
          <p:cNvSpPr>
            <a:spLocks noGrp="1"/>
          </p:cNvSpPr>
          <p:nvPr>
            <p:ph type="pic" sz="quarter" idx="12" hasCustomPrompt="1"/>
          </p:nvPr>
        </p:nvSpPr>
        <p:spPr>
          <a:xfrm>
            <a:off x="287338" y="1268759"/>
            <a:ext cx="4161118" cy="5061600"/>
          </a:xfrm>
        </p:spPr>
        <p:txBody>
          <a:bodyPr vert="horz" lIns="0" tIns="0" rIns="0" bIns="0"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itchFamily="2" charset="2"/>
              <a:buNone/>
              <a:tabLst/>
              <a:defRPr lang="ru-RU" b="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itchFamily="2" charset="2"/>
              <a:buNone/>
              <a:tabLst/>
              <a:defRPr/>
            </a:pPr>
            <a:r>
              <a:rPr lang="ru-RU" dirty="0"/>
              <a:t>Вставьте рисунок</a:t>
            </a:r>
          </a:p>
        </p:txBody>
      </p:sp>
      <p:sp>
        <p:nvSpPr>
          <p:cNvPr id="6" name="Заголовок 5"/>
          <p:cNvSpPr>
            <a:spLocks noGrp="1"/>
          </p:cNvSpPr>
          <p:nvPr>
            <p:ph type="title" hasCustomPrompt="1"/>
          </p:nvPr>
        </p:nvSpPr>
        <p:spPr>
          <a:xfrm>
            <a:off x="287338" y="188644"/>
            <a:ext cx="8560318" cy="610499"/>
          </a:xfrm>
        </p:spPr>
        <p:txBody>
          <a:bodyPr>
            <a:noAutofit/>
          </a:bodyPr>
          <a:lstStyle/>
          <a:p>
            <a:r>
              <a:rPr lang="ru-RU" dirty="0"/>
              <a:t>Введите заголовок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0" y="-25400"/>
            <a:ext cx="1930500" cy="51435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/>
          <a:lstStyle/>
          <a:p>
            <a:pPr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Используйте выделение+</a:t>
            </a:r>
            <a:r>
              <a:rPr lang="en-US" sz="1200" dirty="0">
                <a:solidFill>
                  <a:srgbClr val="3C3C3C"/>
                </a:solidFill>
              </a:rPr>
              <a:t>Tab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для смены</a:t>
            </a:r>
          </a:p>
          <a:p>
            <a:pPr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стилей текста.</a:t>
            </a:r>
          </a:p>
          <a:p>
            <a:pPr>
              <a:spcBef>
                <a:spcPts val="300"/>
              </a:spcBef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Для возврата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на предыдущий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уровень выделите строку и нажмите </a:t>
            </a:r>
            <a:r>
              <a:rPr lang="en-US" sz="1200" dirty="0">
                <a:solidFill>
                  <a:srgbClr val="3C3C3C"/>
                </a:solidFill>
              </a:rPr>
              <a:t>Shift+Tab.</a:t>
            </a:r>
            <a:endParaRPr lang="ru-RU" sz="1200" dirty="0">
              <a:solidFill>
                <a:srgbClr val="3C3C3C"/>
              </a:solidFill>
            </a:endParaRPr>
          </a:p>
          <a:p>
            <a:pPr>
              <a:spcBef>
                <a:spcPts val="1200"/>
              </a:spcBef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b="1" dirty="0">
                <a:solidFill>
                  <a:srgbClr val="3C3C3C"/>
                </a:solidFill>
              </a:rPr>
              <a:t>Первый уровень</a:t>
            </a:r>
          </a:p>
          <a:p>
            <a:pPr marL="269875" lvl="1" indent="-269875">
              <a:spcBef>
                <a:spcPts val="300"/>
              </a:spcBef>
              <a:buClr>
                <a:srgbClr val="004077"/>
              </a:buClr>
              <a:buSzPct val="100000"/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rgbClr val="3C3C3C"/>
                </a:solidFill>
              </a:rPr>
              <a:t>Второй уровень</a:t>
            </a:r>
          </a:p>
          <a:p>
            <a:pPr marL="541338" lvl="2" indent="-271463">
              <a:spcBef>
                <a:spcPts val="300"/>
              </a:spcBef>
              <a:buClr>
                <a:srgbClr val="0070BA"/>
              </a:buClr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rgbClr val="3C3C3C"/>
                </a:solidFill>
              </a:rPr>
              <a:t>Третий уровень</a:t>
            </a:r>
          </a:p>
        </p:txBody>
      </p:sp>
      <p:sp>
        <p:nvSpPr>
          <p:cNvPr id="9" name="Объект 4"/>
          <p:cNvSpPr>
            <a:spLocks noGrp="1"/>
          </p:cNvSpPr>
          <p:nvPr>
            <p:ph sz="quarter" idx="16"/>
          </p:nvPr>
        </p:nvSpPr>
        <p:spPr>
          <a:xfrm>
            <a:off x="4670944" y="1268415"/>
            <a:ext cx="4176713" cy="50768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08487315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Объект и рисунок сниз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исунок 3"/>
          <p:cNvSpPr>
            <a:spLocks noGrp="1"/>
          </p:cNvSpPr>
          <p:nvPr>
            <p:ph type="pic" sz="quarter" idx="12" hasCustomPrompt="1"/>
          </p:nvPr>
        </p:nvSpPr>
        <p:spPr>
          <a:xfrm>
            <a:off x="287348" y="3926849"/>
            <a:ext cx="8569325" cy="2404800"/>
          </a:xfrm>
        </p:spPr>
        <p:txBody>
          <a:bodyPr vert="horz" lIns="0" tIns="0" rIns="0" bIns="0"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itchFamily="2" charset="2"/>
              <a:buNone/>
              <a:tabLst/>
              <a:defRPr lang="ru-RU" b="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itchFamily="2" charset="2"/>
              <a:buNone/>
              <a:tabLst/>
              <a:defRPr/>
            </a:pPr>
            <a:r>
              <a:rPr lang="ru-RU" dirty="0"/>
              <a:t>Вставьте рисунок</a:t>
            </a:r>
          </a:p>
        </p:txBody>
      </p:sp>
      <p:sp>
        <p:nvSpPr>
          <p:cNvPr id="5" name="Заголовок 4"/>
          <p:cNvSpPr>
            <a:spLocks noGrp="1"/>
          </p:cNvSpPr>
          <p:nvPr>
            <p:ph type="title" hasCustomPrompt="1"/>
          </p:nvPr>
        </p:nvSpPr>
        <p:spPr/>
        <p:txBody>
          <a:bodyPr>
            <a:noAutofit/>
          </a:bodyPr>
          <a:lstStyle/>
          <a:p>
            <a:r>
              <a:rPr lang="ru-RU" dirty="0"/>
              <a:t>Введите заголовок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0" y="-25400"/>
            <a:ext cx="1930500" cy="51435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/>
          <a:lstStyle/>
          <a:p>
            <a:pPr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Используйте выделение+</a:t>
            </a:r>
            <a:r>
              <a:rPr lang="en-US" sz="1200" dirty="0">
                <a:solidFill>
                  <a:srgbClr val="3C3C3C"/>
                </a:solidFill>
              </a:rPr>
              <a:t>Tab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для смены</a:t>
            </a:r>
          </a:p>
          <a:p>
            <a:pPr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стилей текста.</a:t>
            </a:r>
          </a:p>
          <a:p>
            <a:pPr>
              <a:spcBef>
                <a:spcPts val="300"/>
              </a:spcBef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Для возврата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на предыдущий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уровень выделите строку и нажмите </a:t>
            </a:r>
            <a:r>
              <a:rPr lang="en-US" sz="1200" dirty="0">
                <a:solidFill>
                  <a:srgbClr val="3C3C3C"/>
                </a:solidFill>
              </a:rPr>
              <a:t>Shift+Tab.</a:t>
            </a:r>
            <a:endParaRPr lang="ru-RU" sz="1200" dirty="0">
              <a:solidFill>
                <a:srgbClr val="3C3C3C"/>
              </a:solidFill>
            </a:endParaRPr>
          </a:p>
          <a:p>
            <a:pPr>
              <a:spcBef>
                <a:spcPts val="1200"/>
              </a:spcBef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b="1" dirty="0">
                <a:solidFill>
                  <a:srgbClr val="3C3C3C"/>
                </a:solidFill>
              </a:rPr>
              <a:t>Первый уровень</a:t>
            </a:r>
          </a:p>
          <a:p>
            <a:pPr marL="269875" lvl="1" indent="-269875">
              <a:spcBef>
                <a:spcPts val="300"/>
              </a:spcBef>
              <a:buClr>
                <a:srgbClr val="004077"/>
              </a:buClr>
              <a:buSzPct val="100000"/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rgbClr val="3C3C3C"/>
                </a:solidFill>
              </a:rPr>
              <a:t>Второй уровень</a:t>
            </a:r>
          </a:p>
          <a:p>
            <a:pPr marL="541338" lvl="2" indent="-271463">
              <a:spcBef>
                <a:spcPts val="300"/>
              </a:spcBef>
              <a:buClr>
                <a:srgbClr val="0070BA"/>
              </a:buClr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rgbClr val="3C3C3C"/>
                </a:solidFill>
              </a:rPr>
              <a:t>Третий уровень</a:t>
            </a:r>
          </a:p>
        </p:txBody>
      </p:sp>
      <p:sp>
        <p:nvSpPr>
          <p:cNvPr id="9" name="Объект 4"/>
          <p:cNvSpPr>
            <a:spLocks noGrp="1"/>
          </p:cNvSpPr>
          <p:nvPr>
            <p:ph sz="quarter" idx="16"/>
          </p:nvPr>
        </p:nvSpPr>
        <p:spPr>
          <a:xfrm>
            <a:off x="287339" y="1268435"/>
            <a:ext cx="8560318" cy="24479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706699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7D6B2F58-8A3D-42EE-BA0C-CA8C4E737B8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412463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Объект и три рисунк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исунок 3"/>
          <p:cNvSpPr>
            <a:spLocks noGrp="1"/>
          </p:cNvSpPr>
          <p:nvPr>
            <p:ph type="pic" sz="quarter" idx="12" hasCustomPrompt="1"/>
          </p:nvPr>
        </p:nvSpPr>
        <p:spPr>
          <a:xfrm>
            <a:off x="287338" y="3926849"/>
            <a:ext cx="2674318" cy="2404800"/>
          </a:xfrm>
        </p:spPr>
        <p:txBody>
          <a:bodyPr vert="horz" lIns="0" tIns="0" rIns="0" bIns="0"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itchFamily="2" charset="2"/>
              <a:buNone/>
              <a:tabLst/>
              <a:defRPr lang="ru-RU" b="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itchFamily="2" charset="2"/>
              <a:buNone/>
              <a:tabLst/>
              <a:defRPr/>
            </a:pPr>
            <a:r>
              <a:rPr lang="ru-RU" dirty="0"/>
              <a:t>Вставьте рисунок</a:t>
            </a:r>
          </a:p>
        </p:txBody>
      </p:sp>
      <p:sp>
        <p:nvSpPr>
          <p:cNvPr id="11" name="Рисунок 3"/>
          <p:cNvSpPr>
            <a:spLocks noGrp="1"/>
          </p:cNvSpPr>
          <p:nvPr>
            <p:ph type="pic" sz="quarter" idx="14" hasCustomPrompt="1"/>
          </p:nvPr>
        </p:nvSpPr>
        <p:spPr>
          <a:xfrm>
            <a:off x="3240656" y="3926849"/>
            <a:ext cx="2664000" cy="2404800"/>
          </a:xfrm>
        </p:spPr>
        <p:txBody>
          <a:bodyPr vert="horz" lIns="0" tIns="0" rIns="0" bIns="0"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itchFamily="2" charset="2"/>
              <a:buNone/>
              <a:tabLst/>
              <a:defRPr lang="ru-RU" b="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itchFamily="2" charset="2"/>
              <a:buNone/>
              <a:tabLst/>
              <a:defRPr/>
            </a:pPr>
            <a:r>
              <a:rPr lang="ru-RU" dirty="0"/>
              <a:t>Вставьте рисунок</a:t>
            </a:r>
          </a:p>
        </p:txBody>
      </p:sp>
      <p:sp>
        <p:nvSpPr>
          <p:cNvPr id="12" name="Рисунок 3"/>
          <p:cNvSpPr>
            <a:spLocks noGrp="1"/>
          </p:cNvSpPr>
          <p:nvPr>
            <p:ph type="pic" sz="quarter" idx="15" hasCustomPrompt="1"/>
          </p:nvPr>
        </p:nvSpPr>
        <p:spPr>
          <a:xfrm>
            <a:off x="6183656" y="3926849"/>
            <a:ext cx="2673007" cy="2404800"/>
          </a:xfrm>
        </p:spPr>
        <p:txBody>
          <a:bodyPr vert="horz" lIns="0" tIns="0" rIns="0" bIns="0"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itchFamily="2" charset="2"/>
              <a:buNone/>
              <a:tabLst/>
              <a:defRPr lang="ru-RU" b="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itchFamily="2" charset="2"/>
              <a:buNone/>
              <a:tabLst/>
              <a:defRPr/>
            </a:pPr>
            <a:r>
              <a:rPr lang="ru-RU" dirty="0"/>
              <a:t>Вставьте рисунок</a:t>
            </a:r>
          </a:p>
        </p:txBody>
      </p:sp>
      <p:sp>
        <p:nvSpPr>
          <p:cNvPr id="5" name="Заголовок 4"/>
          <p:cNvSpPr>
            <a:spLocks noGrp="1"/>
          </p:cNvSpPr>
          <p:nvPr>
            <p:ph type="title" hasCustomPrompt="1"/>
          </p:nvPr>
        </p:nvSpPr>
        <p:spPr/>
        <p:txBody>
          <a:bodyPr>
            <a:noAutofit/>
          </a:bodyPr>
          <a:lstStyle/>
          <a:p>
            <a:r>
              <a:rPr lang="ru-RU" dirty="0"/>
              <a:t>Введите заголовок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9144000" y="-25400"/>
            <a:ext cx="1930500" cy="51435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/>
          <a:lstStyle/>
          <a:p>
            <a:pPr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Используйте выделение+</a:t>
            </a:r>
            <a:r>
              <a:rPr lang="en-US" sz="1200" dirty="0">
                <a:solidFill>
                  <a:srgbClr val="3C3C3C"/>
                </a:solidFill>
              </a:rPr>
              <a:t>Tab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для смены</a:t>
            </a:r>
          </a:p>
          <a:p>
            <a:pPr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стилей текста.</a:t>
            </a:r>
          </a:p>
          <a:p>
            <a:pPr>
              <a:spcBef>
                <a:spcPts val="300"/>
              </a:spcBef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Для возврата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на предыдущий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уровень выделите строку и нажмите </a:t>
            </a:r>
            <a:r>
              <a:rPr lang="en-US" sz="1200" dirty="0">
                <a:solidFill>
                  <a:srgbClr val="3C3C3C"/>
                </a:solidFill>
              </a:rPr>
              <a:t>Shift+Tab.</a:t>
            </a:r>
            <a:endParaRPr lang="ru-RU" sz="1200" dirty="0">
              <a:solidFill>
                <a:srgbClr val="3C3C3C"/>
              </a:solidFill>
            </a:endParaRPr>
          </a:p>
          <a:p>
            <a:pPr>
              <a:spcBef>
                <a:spcPts val="1200"/>
              </a:spcBef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b="1" dirty="0">
                <a:solidFill>
                  <a:srgbClr val="3C3C3C"/>
                </a:solidFill>
              </a:rPr>
              <a:t>Первый уровень</a:t>
            </a:r>
          </a:p>
          <a:p>
            <a:pPr marL="269875" lvl="1" indent="-269875">
              <a:spcBef>
                <a:spcPts val="300"/>
              </a:spcBef>
              <a:buClr>
                <a:srgbClr val="004077"/>
              </a:buClr>
              <a:buSzPct val="100000"/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rgbClr val="3C3C3C"/>
                </a:solidFill>
              </a:rPr>
              <a:t>Второй уровень</a:t>
            </a:r>
          </a:p>
          <a:p>
            <a:pPr marL="541338" lvl="2" indent="-271463">
              <a:spcBef>
                <a:spcPts val="300"/>
              </a:spcBef>
              <a:buClr>
                <a:srgbClr val="0070BA"/>
              </a:buClr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rgbClr val="3C3C3C"/>
                </a:solidFill>
              </a:rPr>
              <a:t>Третий уровень</a:t>
            </a:r>
          </a:p>
        </p:txBody>
      </p:sp>
      <p:sp>
        <p:nvSpPr>
          <p:cNvPr id="10" name="Объект 4"/>
          <p:cNvSpPr>
            <a:spLocks noGrp="1"/>
          </p:cNvSpPr>
          <p:nvPr>
            <p:ph sz="quarter" idx="16"/>
          </p:nvPr>
        </p:nvSpPr>
        <p:spPr>
          <a:xfrm>
            <a:off x="287339" y="1268435"/>
            <a:ext cx="8560318" cy="24479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20355915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Два объекта и рисунок справ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 hasCustomPrompt="1"/>
          </p:nvPr>
        </p:nvSpPr>
        <p:spPr/>
        <p:txBody>
          <a:bodyPr>
            <a:noAutofit/>
          </a:bodyPr>
          <a:lstStyle/>
          <a:p>
            <a:r>
              <a:rPr lang="ru-RU" dirty="0"/>
              <a:t>Введите заголовок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9144000" y="-25400"/>
            <a:ext cx="1930500" cy="51435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/>
          <a:lstStyle/>
          <a:p>
            <a:pPr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Используйте выделение+</a:t>
            </a:r>
            <a:r>
              <a:rPr lang="en-US" sz="1200" dirty="0">
                <a:solidFill>
                  <a:srgbClr val="3C3C3C"/>
                </a:solidFill>
              </a:rPr>
              <a:t>Tab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для смены</a:t>
            </a:r>
          </a:p>
          <a:p>
            <a:pPr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стилей текста.</a:t>
            </a:r>
          </a:p>
          <a:p>
            <a:pPr>
              <a:spcBef>
                <a:spcPts val="300"/>
              </a:spcBef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Для возврата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на предыдущий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уровень выделите строку и нажмите </a:t>
            </a:r>
            <a:r>
              <a:rPr lang="en-US" sz="1200" dirty="0">
                <a:solidFill>
                  <a:srgbClr val="3C3C3C"/>
                </a:solidFill>
              </a:rPr>
              <a:t>Shift+Tab.</a:t>
            </a:r>
            <a:endParaRPr lang="ru-RU" sz="1200" dirty="0">
              <a:solidFill>
                <a:srgbClr val="3C3C3C"/>
              </a:solidFill>
            </a:endParaRPr>
          </a:p>
          <a:p>
            <a:pPr>
              <a:spcBef>
                <a:spcPts val="1200"/>
              </a:spcBef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b="1" dirty="0">
                <a:solidFill>
                  <a:srgbClr val="3C3C3C"/>
                </a:solidFill>
              </a:rPr>
              <a:t>Первый уровень</a:t>
            </a:r>
          </a:p>
          <a:p>
            <a:pPr marL="269875" lvl="1" indent="-269875">
              <a:spcBef>
                <a:spcPts val="300"/>
              </a:spcBef>
              <a:buClr>
                <a:srgbClr val="004077"/>
              </a:buClr>
              <a:buSzPct val="100000"/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rgbClr val="3C3C3C"/>
                </a:solidFill>
              </a:rPr>
              <a:t>Второй уровень</a:t>
            </a:r>
          </a:p>
          <a:p>
            <a:pPr marL="541338" lvl="2" indent="-271463">
              <a:spcBef>
                <a:spcPts val="300"/>
              </a:spcBef>
              <a:buClr>
                <a:srgbClr val="0070BA"/>
              </a:buClr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rgbClr val="3C3C3C"/>
                </a:solidFill>
              </a:rPr>
              <a:t>Третий уровень</a:t>
            </a:r>
          </a:p>
        </p:txBody>
      </p:sp>
      <p:sp>
        <p:nvSpPr>
          <p:cNvPr id="13" name="Рисунок 5"/>
          <p:cNvSpPr>
            <a:spLocks noGrp="1"/>
          </p:cNvSpPr>
          <p:nvPr>
            <p:ph type="pic" sz="quarter" idx="11" hasCustomPrompt="1"/>
          </p:nvPr>
        </p:nvSpPr>
        <p:spPr>
          <a:xfrm>
            <a:off x="4679950" y="1268759"/>
            <a:ext cx="4176712" cy="5061600"/>
          </a:xfrm>
        </p:spPr>
        <p:txBody>
          <a:bodyPr vert="horz" lIns="0" tIns="0" rIns="0" bIns="0"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itchFamily="2" charset="2"/>
              <a:buNone/>
              <a:tabLst/>
              <a:defRPr lang="ru-RU" b="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itchFamily="2" charset="2"/>
              <a:buNone/>
              <a:tabLst/>
              <a:defRPr/>
            </a:pPr>
            <a:r>
              <a:rPr lang="ru-RU" dirty="0"/>
              <a:t>Вставьте рисунок</a:t>
            </a:r>
          </a:p>
        </p:txBody>
      </p:sp>
      <p:sp>
        <p:nvSpPr>
          <p:cNvPr id="14" name="Объект 3"/>
          <p:cNvSpPr>
            <a:spLocks noGrp="1"/>
          </p:cNvSpPr>
          <p:nvPr>
            <p:ph sz="quarter" idx="14"/>
          </p:nvPr>
        </p:nvSpPr>
        <p:spPr>
          <a:xfrm>
            <a:off x="287345" y="1268413"/>
            <a:ext cx="4176711" cy="244792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</p:txBody>
      </p:sp>
      <p:sp>
        <p:nvSpPr>
          <p:cNvPr id="15" name="Объект 3"/>
          <p:cNvSpPr>
            <a:spLocks noGrp="1"/>
          </p:cNvSpPr>
          <p:nvPr>
            <p:ph sz="quarter" idx="15"/>
          </p:nvPr>
        </p:nvSpPr>
        <p:spPr>
          <a:xfrm>
            <a:off x="287345" y="3897311"/>
            <a:ext cx="4176711" cy="244792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20285421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Два объекта и два рисунк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Рисунок 7"/>
          <p:cNvSpPr>
            <a:spLocks noGrp="1"/>
          </p:cNvSpPr>
          <p:nvPr>
            <p:ph type="pic" sz="quarter" idx="14" hasCustomPrompt="1"/>
          </p:nvPr>
        </p:nvSpPr>
        <p:spPr>
          <a:xfrm>
            <a:off x="4696857" y="1268781"/>
            <a:ext cx="4159807" cy="2376141"/>
          </a:xfrm>
        </p:spPr>
        <p:txBody>
          <a:bodyPr vert="horz" lIns="0" tIns="0" rIns="0" bIns="0"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itchFamily="2" charset="2"/>
              <a:buNone/>
              <a:tabLst/>
              <a:defRPr lang="en-US" b="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itchFamily="2" charset="2"/>
              <a:buNone/>
              <a:tabLst/>
              <a:defRPr/>
            </a:pPr>
            <a:r>
              <a:rPr lang="ru-RU" dirty="0"/>
              <a:t>Вставьте рисунок</a:t>
            </a:r>
          </a:p>
          <a:p>
            <a:pPr lvl="0"/>
            <a:endParaRPr lang="en-US" dirty="0"/>
          </a:p>
        </p:txBody>
      </p:sp>
      <p:sp>
        <p:nvSpPr>
          <p:cNvPr id="9" name="Рисунок 7"/>
          <p:cNvSpPr>
            <a:spLocks noGrp="1"/>
          </p:cNvSpPr>
          <p:nvPr>
            <p:ph type="pic" sz="quarter" idx="15" hasCustomPrompt="1"/>
          </p:nvPr>
        </p:nvSpPr>
        <p:spPr>
          <a:xfrm>
            <a:off x="4696857" y="3923099"/>
            <a:ext cx="4159807" cy="2406264"/>
          </a:xfrm>
        </p:spPr>
        <p:txBody>
          <a:bodyPr vert="horz" lIns="0" tIns="0" rIns="0" bIns="0"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itchFamily="2" charset="2"/>
              <a:buNone/>
              <a:tabLst/>
              <a:defRPr lang="en-US" b="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itchFamily="2" charset="2"/>
              <a:buNone/>
              <a:tabLst/>
              <a:defRPr/>
            </a:pPr>
            <a:r>
              <a:rPr lang="ru-RU" dirty="0"/>
              <a:t>Вставьте рисунок</a:t>
            </a:r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 hasCustomPrompt="1"/>
          </p:nvPr>
        </p:nvSpPr>
        <p:spPr/>
        <p:txBody>
          <a:bodyPr>
            <a:noAutofit/>
          </a:bodyPr>
          <a:lstStyle/>
          <a:p>
            <a:r>
              <a:rPr lang="ru-RU" dirty="0"/>
              <a:t>Введите заголовок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44000" y="-25400"/>
            <a:ext cx="1930500" cy="51435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/>
          <a:lstStyle/>
          <a:p>
            <a:pPr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Используйте выделение+</a:t>
            </a:r>
            <a:r>
              <a:rPr lang="en-US" sz="1200" dirty="0">
                <a:solidFill>
                  <a:srgbClr val="3C3C3C"/>
                </a:solidFill>
              </a:rPr>
              <a:t>Tab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для смены</a:t>
            </a:r>
          </a:p>
          <a:p>
            <a:pPr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стилей текста.</a:t>
            </a:r>
          </a:p>
          <a:p>
            <a:pPr>
              <a:spcBef>
                <a:spcPts val="300"/>
              </a:spcBef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Для возврата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на предыдущий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уровень выделите строку и нажмите </a:t>
            </a:r>
            <a:r>
              <a:rPr lang="en-US" sz="1200" dirty="0">
                <a:solidFill>
                  <a:srgbClr val="3C3C3C"/>
                </a:solidFill>
              </a:rPr>
              <a:t>Shift+Tab.</a:t>
            </a:r>
            <a:endParaRPr lang="ru-RU" sz="1200" dirty="0">
              <a:solidFill>
                <a:srgbClr val="3C3C3C"/>
              </a:solidFill>
            </a:endParaRPr>
          </a:p>
          <a:p>
            <a:pPr>
              <a:spcBef>
                <a:spcPts val="1200"/>
              </a:spcBef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b="1" dirty="0">
                <a:solidFill>
                  <a:srgbClr val="3C3C3C"/>
                </a:solidFill>
              </a:rPr>
              <a:t>Первый уровень</a:t>
            </a:r>
          </a:p>
          <a:p>
            <a:pPr marL="269875" lvl="1" indent="-269875">
              <a:spcBef>
                <a:spcPts val="300"/>
              </a:spcBef>
              <a:buClr>
                <a:srgbClr val="004077"/>
              </a:buClr>
              <a:buSzPct val="100000"/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rgbClr val="3C3C3C"/>
                </a:solidFill>
              </a:rPr>
              <a:t>Второй уровень</a:t>
            </a:r>
          </a:p>
          <a:p>
            <a:pPr marL="541338" lvl="2" indent="-271463">
              <a:spcBef>
                <a:spcPts val="300"/>
              </a:spcBef>
              <a:buClr>
                <a:srgbClr val="0070BA"/>
              </a:buClr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rgbClr val="3C3C3C"/>
                </a:solidFill>
              </a:rPr>
              <a:t>Третий уровень</a:t>
            </a:r>
          </a:p>
        </p:txBody>
      </p:sp>
      <p:sp>
        <p:nvSpPr>
          <p:cNvPr id="13" name="Объект 3"/>
          <p:cNvSpPr>
            <a:spLocks noGrp="1"/>
          </p:cNvSpPr>
          <p:nvPr>
            <p:ph sz="quarter" idx="16"/>
          </p:nvPr>
        </p:nvSpPr>
        <p:spPr>
          <a:xfrm>
            <a:off x="287345" y="1268413"/>
            <a:ext cx="4176711" cy="244792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</p:txBody>
      </p:sp>
      <p:sp>
        <p:nvSpPr>
          <p:cNvPr id="14" name="Объект 3"/>
          <p:cNvSpPr>
            <a:spLocks noGrp="1"/>
          </p:cNvSpPr>
          <p:nvPr>
            <p:ph sz="quarter" idx="17"/>
          </p:nvPr>
        </p:nvSpPr>
        <p:spPr>
          <a:xfrm>
            <a:off x="287345" y="3897311"/>
            <a:ext cx="4176711" cy="244792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5987661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Объект и два рисунк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Рисунок 7"/>
          <p:cNvSpPr>
            <a:spLocks noGrp="1"/>
          </p:cNvSpPr>
          <p:nvPr>
            <p:ph type="pic" sz="quarter" idx="14" hasCustomPrompt="1"/>
          </p:nvPr>
        </p:nvSpPr>
        <p:spPr>
          <a:xfrm>
            <a:off x="4696857" y="1268781"/>
            <a:ext cx="4159807" cy="2376141"/>
          </a:xfrm>
        </p:spPr>
        <p:txBody>
          <a:bodyPr vert="horz" lIns="0" tIns="0" rIns="0" bIns="0"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itchFamily="2" charset="2"/>
              <a:buNone/>
              <a:tabLst/>
              <a:defRPr lang="en-US" b="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itchFamily="2" charset="2"/>
              <a:buNone/>
              <a:tabLst/>
              <a:defRPr/>
            </a:pPr>
            <a:r>
              <a:rPr lang="ru-RU" dirty="0"/>
              <a:t>Вставьте рисунок</a:t>
            </a:r>
            <a:endParaRPr lang="en-US" dirty="0"/>
          </a:p>
        </p:txBody>
      </p:sp>
      <p:sp>
        <p:nvSpPr>
          <p:cNvPr id="9" name="Рисунок 7"/>
          <p:cNvSpPr>
            <a:spLocks noGrp="1"/>
          </p:cNvSpPr>
          <p:nvPr>
            <p:ph type="pic" sz="quarter" idx="15" hasCustomPrompt="1"/>
          </p:nvPr>
        </p:nvSpPr>
        <p:spPr>
          <a:xfrm>
            <a:off x="4696857" y="3923099"/>
            <a:ext cx="4159807" cy="2406264"/>
          </a:xfrm>
        </p:spPr>
        <p:txBody>
          <a:bodyPr vert="horz" lIns="0" tIns="0" rIns="0" bIns="0"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itchFamily="2" charset="2"/>
              <a:buNone/>
              <a:tabLst/>
              <a:defRPr lang="en-US" b="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itchFamily="2" charset="2"/>
              <a:buNone/>
              <a:tabLst/>
              <a:defRPr/>
            </a:pPr>
            <a:r>
              <a:rPr lang="ru-RU" dirty="0"/>
              <a:t>Вставьте рисунок</a:t>
            </a:r>
            <a:endParaRPr lang="en-US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 hasCustomPrompt="1"/>
          </p:nvPr>
        </p:nvSpPr>
        <p:spPr/>
        <p:txBody>
          <a:bodyPr>
            <a:noAutofit/>
          </a:bodyPr>
          <a:lstStyle/>
          <a:p>
            <a:r>
              <a:rPr lang="ru-RU" dirty="0"/>
              <a:t>Введите заголовок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0" y="-25400"/>
            <a:ext cx="1930500" cy="51435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/>
          <a:lstStyle/>
          <a:p>
            <a:pPr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Используйте выделение+</a:t>
            </a:r>
            <a:r>
              <a:rPr lang="en-US" sz="1200" dirty="0">
                <a:solidFill>
                  <a:srgbClr val="3C3C3C"/>
                </a:solidFill>
              </a:rPr>
              <a:t>Tab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для смены</a:t>
            </a:r>
          </a:p>
          <a:p>
            <a:pPr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стилей текста.</a:t>
            </a:r>
          </a:p>
          <a:p>
            <a:pPr>
              <a:spcBef>
                <a:spcPts val="300"/>
              </a:spcBef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Для возврата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на предыдущий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уровень выделите строку и нажмите </a:t>
            </a:r>
            <a:r>
              <a:rPr lang="en-US" sz="1200" dirty="0">
                <a:solidFill>
                  <a:srgbClr val="3C3C3C"/>
                </a:solidFill>
              </a:rPr>
              <a:t>Shift+Tab.</a:t>
            </a:r>
            <a:endParaRPr lang="ru-RU" sz="1200" dirty="0">
              <a:solidFill>
                <a:srgbClr val="3C3C3C"/>
              </a:solidFill>
            </a:endParaRPr>
          </a:p>
          <a:p>
            <a:pPr>
              <a:spcBef>
                <a:spcPts val="1200"/>
              </a:spcBef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b="1" dirty="0">
                <a:solidFill>
                  <a:srgbClr val="3C3C3C"/>
                </a:solidFill>
              </a:rPr>
              <a:t>Первый уровень</a:t>
            </a:r>
          </a:p>
          <a:p>
            <a:pPr marL="269875" lvl="1" indent="-269875">
              <a:spcBef>
                <a:spcPts val="300"/>
              </a:spcBef>
              <a:buClr>
                <a:srgbClr val="004077"/>
              </a:buClr>
              <a:buSzPct val="100000"/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rgbClr val="3C3C3C"/>
                </a:solidFill>
              </a:rPr>
              <a:t>Второй уровень</a:t>
            </a:r>
          </a:p>
          <a:p>
            <a:pPr marL="541338" lvl="2" indent="-271463">
              <a:spcBef>
                <a:spcPts val="300"/>
              </a:spcBef>
              <a:buClr>
                <a:srgbClr val="0070BA"/>
              </a:buClr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rgbClr val="3C3C3C"/>
                </a:solidFill>
              </a:rPr>
              <a:t>Третий уровень</a:t>
            </a:r>
          </a:p>
        </p:txBody>
      </p:sp>
      <p:sp>
        <p:nvSpPr>
          <p:cNvPr id="10" name="Объект 4"/>
          <p:cNvSpPr>
            <a:spLocks noGrp="1"/>
          </p:cNvSpPr>
          <p:nvPr>
            <p:ph sz="quarter" idx="16"/>
          </p:nvPr>
        </p:nvSpPr>
        <p:spPr>
          <a:xfrm>
            <a:off x="287338" y="1268415"/>
            <a:ext cx="4176712" cy="50768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4308218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Четыре рисунк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Рисунок 7"/>
          <p:cNvSpPr>
            <a:spLocks noGrp="1"/>
          </p:cNvSpPr>
          <p:nvPr>
            <p:ph type="pic" sz="quarter" idx="14" hasCustomPrompt="1"/>
          </p:nvPr>
        </p:nvSpPr>
        <p:spPr>
          <a:xfrm>
            <a:off x="4696857" y="1268781"/>
            <a:ext cx="4159807" cy="2376141"/>
          </a:xfrm>
        </p:spPr>
        <p:txBody>
          <a:bodyPr vert="horz" lIns="0" tIns="0" rIns="0" bIns="0"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itchFamily="2" charset="2"/>
              <a:buNone/>
              <a:tabLst/>
              <a:defRPr lang="en-US" b="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itchFamily="2" charset="2"/>
              <a:buNone/>
              <a:tabLst/>
              <a:defRPr/>
            </a:pPr>
            <a:r>
              <a:rPr lang="ru-RU" dirty="0"/>
              <a:t>Вставьте рисунок</a:t>
            </a:r>
            <a:endParaRPr lang="en-US" dirty="0"/>
          </a:p>
        </p:txBody>
      </p:sp>
      <p:sp>
        <p:nvSpPr>
          <p:cNvPr id="9" name="Рисунок 7"/>
          <p:cNvSpPr>
            <a:spLocks noGrp="1"/>
          </p:cNvSpPr>
          <p:nvPr>
            <p:ph type="pic" sz="quarter" idx="15" hasCustomPrompt="1"/>
          </p:nvPr>
        </p:nvSpPr>
        <p:spPr>
          <a:xfrm>
            <a:off x="4696857" y="3923099"/>
            <a:ext cx="4159807" cy="2406264"/>
          </a:xfrm>
        </p:spPr>
        <p:txBody>
          <a:bodyPr vert="horz" lIns="0" tIns="0" rIns="0" bIns="0"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itchFamily="2" charset="2"/>
              <a:buNone/>
              <a:tabLst/>
              <a:defRPr lang="en-US" b="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itchFamily="2" charset="2"/>
              <a:buNone/>
              <a:tabLst/>
              <a:defRPr/>
            </a:pPr>
            <a:r>
              <a:rPr lang="ru-RU" dirty="0"/>
              <a:t>Вставьте рисунок</a:t>
            </a:r>
            <a:endParaRPr lang="en-US" dirty="0"/>
          </a:p>
        </p:txBody>
      </p:sp>
      <p:sp>
        <p:nvSpPr>
          <p:cNvPr id="7" name="Рисунок 7"/>
          <p:cNvSpPr>
            <a:spLocks noGrp="1"/>
          </p:cNvSpPr>
          <p:nvPr>
            <p:ph type="pic" sz="quarter" idx="16" hasCustomPrompt="1"/>
          </p:nvPr>
        </p:nvSpPr>
        <p:spPr>
          <a:xfrm>
            <a:off x="287338" y="1268781"/>
            <a:ext cx="4161118" cy="2376141"/>
          </a:xfrm>
        </p:spPr>
        <p:txBody>
          <a:bodyPr vert="horz" lIns="0" tIns="0" rIns="0" bIns="0"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itchFamily="2" charset="2"/>
              <a:buNone/>
              <a:tabLst/>
              <a:defRPr lang="en-US" b="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itchFamily="2" charset="2"/>
              <a:buNone/>
              <a:tabLst/>
              <a:defRPr/>
            </a:pPr>
            <a:r>
              <a:rPr lang="ru-RU" dirty="0"/>
              <a:t>Вставьте рисунок</a:t>
            </a:r>
            <a:endParaRPr lang="en-US" dirty="0"/>
          </a:p>
        </p:txBody>
      </p:sp>
      <p:sp>
        <p:nvSpPr>
          <p:cNvPr id="10" name="Рисунок 7"/>
          <p:cNvSpPr>
            <a:spLocks noGrp="1"/>
          </p:cNvSpPr>
          <p:nvPr>
            <p:ph type="pic" sz="quarter" idx="17" hasCustomPrompt="1"/>
          </p:nvPr>
        </p:nvSpPr>
        <p:spPr>
          <a:xfrm>
            <a:off x="287338" y="3923099"/>
            <a:ext cx="4161118" cy="2406264"/>
          </a:xfrm>
        </p:spPr>
        <p:txBody>
          <a:bodyPr vert="horz" lIns="0" tIns="0" rIns="0" bIns="0"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itchFamily="2" charset="2"/>
              <a:buNone/>
              <a:tabLst/>
              <a:defRPr lang="en-US" b="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itchFamily="2" charset="2"/>
              <a:buNone/>
              <a:tabLst/>
              <a:defRPr/>
            </a:pPr>
            <a:r>
              <a:rPr lang="ru-RU" dirty="0"/>
              <a:t>Вставьте рисунок</a:t>
            </a:r>
            <a:endParaRPr lang="en-US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 hasCustomPrompt="1"/>
          </p:nvPr>
        </p:nvSpPr>
        <p:spPr/>
        <p:txBody>
          <a:bodyPr>
            <a:noAutofit/>
          </a:bodyPr>
          <a:lstStyle/>
          <a:p>
            <a:r>
              <a:rPr lang="ru-RU" dirty="0"/>
              <a:t>Введите заголовок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563232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Объект и пять дополнени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>
            <a:noAutofit/>
          </a:bodyPr>
          <a:lstStyle/>
          <a:p>
            <a:r>
              <a:rPr lang="ru-RU" dirty="0"/>
              <a:t>Введите заголовок</a:t>
            </a:r>
          </a:p>
        </p:txBody>
      </p:sp>
      <p:sp>
        <p:nvSpPr>
          <p:cNvPr id="12" name="Rectangle 11"/>
          <p:cNvSpPr/>
          <p:nvPr/>
        </p:nvSpPr>
        <p:spPr>
          <a:xfrm>
            <a:off x="9144000" y="-25400"/>
            <a:ext cx="1930500" cy="51435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/>
          <a:lstStyle/>
          <a:p>
            <a:pPr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Используйте выделение+</a:t>
            </a:r>
            <a:r>
              <a:rPr lang="en-US" sz="1200" dirty="0">
                <a:solidFill>
                  <a:srgbClr val="3C3C3C"/>
                </a:solidFill>
              </a:rPr>
              <a:t>Tab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для смены</a:t>
            </a:r>
          </a:p>
          <a:p>
            <a:pPr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стилей текста.</a:t>
            </a:r>
          </a:p>
          <a:p>
            <a:pPr>
              <a:spcBef>
                <a:spcPts val="300"/>
              </a:spcBef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Для возврата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на предыдущий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уровень выделите строку и нажмите </a:t>
            </a:r>
            <a:r>
              <a:rPr lang="en-US" sz="1200" dirty="0">
                <a:solidFill>
                  <a:srgbClr val="3C3C3C"/>
                </a:solidFill>
              </a:rPr>
              <a:t>Shift+Tab.</a:t>
            </a:r>
            <a:endParaRPr lang="ru-RU" sz="1200" dirty="0">
              <a:solidFill>
                <a:srgbClr val="3C3C3C"/>
              </a:solidFill>
            </a:endParaRPr>
          </a:p>
          <a:p>
            <a:pPr>
              <a:spcBef>
                <a:spcPts val="1200"/>
              </a:spcBef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b="1" dirty="0">
                <a:solidFill>
                  <a:srgbClr val="3C3C3C"/>
                </a:solidFill>
              </a:rPr>
              <a:t>Первый уровень</a:t>
            </a:r>
          </a:p>
          <a:p>
            <a:pPr marL="269875" lvl="1" indent="-269875">
              <a:spcBef>
                <a:spcPts val="300"/>
              </a:spcBef>
              <a:buClr>
                <a:srgbClr val="004077"/>
              </a:buClr>
              <a:buSzPct val="100000"/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rgbClr val="3C3C3C"/>
                </a:solidFill>
              </a:rPr>
              <a:t>Второй уровень</a:t>
            </a:r>
          </a:p>
          <a:p>
            <a:pPr marL="541338" lvl="2" indent="-271463">
              <a:spcBef>
                <a:spcPts val="300"/>
              </a:spcBef>
              <a:buClr>
                <a:srgbClr val="0070BA"/>
              </a:buClr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rgbClr val="3C3C3C"/>
                </a:solidFill>
              </a:rPr>
              <a:t>Третий уровень</a:t>
            </a:r>
          </a:p>
        </p:txBody>
      </p:sp>
      <p:sp>
        <p:nvSpPr>
          <p:cNvPr id="14" name="Объект 4"/>
          <p:cNvSpPr>
            <a:spLocks noGrp="1"/>
          </p:cNvSpPr>
          <p:nvPr>
            <p:ph sz="quarter" idx="17"/>
          </p:nvPr>
        </p:nvSpPr>
        <p:spPr>
          <a:xfrm>
            <a:off x="287337" y="1268414"/>
            <a:ext cx="5653087" cy="331311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</p:txBody>
      </p:sp>
      <p:sp>
        <p:nvSpPr>
          <p:cNvPr id="16" name="Объект 3"/>
          <p:cNvSpPr>
            <a:spLocks noGrp="1"/>
          </p:cNvSpPr>
          <p:nvPr>
            <p:ph sz="quarter" idx="18"/>
          </p:nvPr>
        </p:nvSpPr>
        <p:spPr>
          <a:xfrm>
            <a:off x="6156326" y="1272660"/>
            <a:ext cx="2700338" cy="15128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</p:txBody>
      </p:sp>
      <p:sp>
        <p:nvSpPr>
          <p:cNvPr id="18" name="Объект 3"/>
          <p:cNvSpPr>
            <a:spLocks noGrp="1"/>
          </p:cNvSpPr>
          <p:nvPr>
            <p:ph sz="quarter" idx="19"/>
          </p:nvPr>
        </p:nvSpPr>
        <p:spPr>
          <a:xfrm>
            <a:off x="6156326" y="4809671"/>
            <a:ext cx="2700338" cy="15128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</p:txBody>
      </p:sp>
      <p:sp>
        <p:nvSpPr>
          <p:cNvPr id="19" name="Объект 3"/>
          <p:cNvSpPr>
            <a:spLocks noGrp="1"/>
          </p:cNvSpPr>
          <p:nvPr>
            <p:ph sz="quarter" idx="20"/>
          </p:nvPr>
        </p:nvSpPr>
        <p:spPr>
          <a:xfrm>
            <a:off x="6156326" y="3041166"/>
            <a:ext cx="2700338" cy="15128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</p:txBody>
      </p:sp>
      <p:sp>
        <p:nvSpPr>
          <p:cNvPr id="20" name="Объект 3"/>
          <p:cNvSpPr>
            <a:spLocks noGrp="1"/>
          </p:cNvSpPr>
          <p:nvPr>
            <p:ph sz="quarter" idx="21"/>
          </p:nvPr>
        </p:nvSpPr>
        <p:spPr>
          <a:xfrm>
            <a:off x="3221831" y="4809671"/>
            <a:ext cx="2700338" cy="15128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</p:txBody>
      </p:sp>
      <p:sp>
        <p:nvSpPr>
          <p:cNvPr id="21" name="Объект 3"/>
          <p:cNvSpPr>
            <a:spLocks noGrp="1"/>
          </p:cNvSpPr>
          <p:nvPr>
            <p:ph sz="quarter" idx="22"/>
          </p:nvPr>
        </p:nvSpPr>
        <p:spPr>
          <a:xfrm>
            <a:off x="287338" y="4809671"/>
            <a:ext cx="2700338" cy="15128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80207744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Три объекта и рисунок сниз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287348" y="188644"/>
            <a:ext cx="8569325" cy="610499"/>
          </a:xfrm>
        </p:spPr>
        <p:txBody>
          <a:bodyPr>
            <a:noAutofit/>
          </a:bodyPr>
          <a:lstStyle/>
          <a:p>
            <a:r>
              <a:rPr lang="ru-RU" dirty="0"/>
              <a:t>Введите заголовок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1" hasCustomPrompt="1"/>
          </p:nvPr>
        </p:nvSpPr>
        <p:spPr>
          <a:xfrm>
            <a:off x="287337" y="1241223"/>
            <a:ext cx="2700336" cy="36000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spcBef>
                <a:spcPts val="0"/>
              </a:spcBef>
              <a:defRPr b="1"/>
            </a:lvl1pPr>
          </a:lstStyle>
          <a:p>
            <a:pPr lvl="0"/>
            <a:r>
              <a:rPr lang="ru-RU" dirty="0"/>
              <a:t>Введите заголовок</a:t>
            </a:r>
          </a:p>
        </p:txBody>
      </p:sp>
      <p:sp>
        <p:nvSpPr>
          <p:cNvPr id="9" name="Текст 8"/>
          <p:cNvSpPr>
            <a:spLocks noGrp="1"/>
          </p:cNvSpPr>
          <p:nvPr>
            <p:ph type="body" sz="quarter" idx="12" hasCustomPrompt="1"/>
          </p:nvPr>
        </p:nvSpPr>
        <p:spPr>
          <a:xfrm>
            <a:off x="3231621" y="1241223"/>
            <a:ext cx="2700336" cy="36000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spcBef>
                <a:spcPts val="0"/>
              </a:spcBef>
              <a:defRPr b="1"/>
            </a:lvl1pPr>
          </a:lstStyle>
          <a:p>
            <a:pPr lvl="0"/>
            <a:r>
              <a:rPr lang="ru-RU" dirty="0"/>
              <a:t>Введите заголовок</a:t>
            </a:r>
          </a:p>
        </p:txBody>
      </p:sp>
      <p:sp>
        <p:nvSpPr>
          <p:cNvPr id="11" name="Текст 10"/>
          <p:cNvSpPr>
            <a:spLocks noGrp="1"/>
          </p:cNvSpPr>
          <p:nvPr>
            <p:ph type="body" sz="quarter" idx="13" hasCustomPrompt="1"/>
          </p:nvPr>
        </p:nvSpPr>
        <p:spPr>
          <a:xfrm>
            <a:off x="6156337" y="1241223"/>
            <a:ext cx="2700337" cy="36000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spcBef>
                <a:spcPts val="0"/>
              </a:spcBef>
              <a:defRPr b="1"/>
            </a:lvl1pPr>
          </a:lstStyle>
          <a:p>
            <a:pPr lvl="0"/>
            <a:r>
              <a:rPr lang="ru-RU" dirty="0"/>
              <a:t>Введите заголовок</a:t>
            </a: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287336" y="1679949"/>
            <a:ext cx="2700000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3231620" y="1679949"/>
            <a:ext cx="2700000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6156325" y="1679949"/>
            <a:ext cx="2700151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Рисунок 18"/>
          <p:cNvSpPr>
            <a:spLocks noGrp="1"/>
          </p:cNvSpPr>
          <p:nvPr>
            <p:ph type="pic" sz="quarter" idx="14" hasCustomPrompt="1"/>
          </p:nvPr>
        </p:nvSpPr>
        <p:spPr>
          <a:xfrm>
            <a:off x="287349" y="3933825"/>
            <a:ext cx="8569325" cy="2395538"/>
          </a:xfrm>
        </p:spPr>
        <p:txBody>
          <a:bodyPr vert="horz" lIns="0" tIns="0" rIns="0" bIns="0"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itchFamily="2" charset="2"/>
              <a:buNone/>
              <a:tabLst/>
              <a:defRPr lang="ru-RU" b="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itchFamily="2" charset="2"/>
              <a:buNone/>
              <a:tabLst/>
              <a:defRPr/>
            </a:pPr>
            <a:r>
              <a:rPr lang="ru-RU" dirty="0"/>
              <a:t>Вставьте рисунок</a:t>
            </a:r>
          </a:p>
        </p:txBody>
      </p:sp>
      <p:sp>
        <p:nvSpPr>
          <p:cNvPr id="21" name="Объект 20"/>
          <p:cNvSpPr>
            <a:spLocks noGrp="1"/>
          </p:cNvSpPr>
          <p:nvPr>
            <p:ph sz="quarter" idx="15" hasCustomPrompt="1"/>
          </p:nvPr>
        </p:nvSpPr>
        <p:spPr>
          <a:xfrm>
            <a:off x="287337" y="1726577"/>
            <a:ext cx="2700336" cy="1979775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buFont typeface="Wingdings" pitchFamily="2" charset="2"/>
              <a:defRPr b="0"/>
            </a:lvl1pPr>
          </a:lstStyle>
          <a:p>
            <a:pPr lvl="0">
              <a:spcBef>
                <a:spcPts val="0"/>
              </a:spcBef>
              <a:buFont typeface="Wingdings" pitchFamily="2" charset="2"/>
            </a:pPr>
            <a:r>
              <a:rPr lang="ru-RU" dirty="0"/>
              <a:t>Введите текст или вставьте объект</a:t>
            </a:r>
          </a:p>
        </p:txBody>
      </p:sp>
      <p:sp>
        <p:nvSpPr>
          <p:cNvPr id="23" name="Объект 22"/>
          <p:cNvSpPr>
            <a:spLocks noGrp="1"/>
          </p:cNvSpPr>
          <p:nvPr>
            <p:ph sz="quarter" idx="16" hasCustomPrompt="1"/>
          </p:nvPr>
        </p:nvSpPr>
        <p:spPr>
          <a:xfrm>
            <a:off x="3231632" y="1726555"/>
            <a:ext cx="2700337" cy="1979874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buFont typeface="Wingdings" pitchFamily="2" charset="2"/>
              <a:defRPr b="0"/>
            </a:lvl1pPr>
          </a:lstStyle>
          <a:p>
            <a:pPr lvl="0">
              <a:spcBef>
                <a:spcPts val="0"/>
              </a:spcBef>
              <a:buFont typeface="Wingdings" pitchFamily="2" charset="2"/>
            </a:pPr>
            <a:r>
              <a:rPr lang="ru-RU" dirty="0"/>
              <a:t>Введите текст или вставьте объект</a:t>
            </a:r>
          </a:p>
        </p:txBody>
      </p:sp>
      <p:sp>
        <p:nvSpPr>
          <p:cNvPr id="25" name="Объект 24"/>
          <p:cNvSpPr>
            <a:spLocks noGrp="1"/>
          </p:cNvSpPr>
          <p:nvPr>
            <p:ph sz="quarter" idx="17" hasCustomPrompt="1"/>
          </p:nvPr>
        </p:nvSpPr>
        <p:spPr>
          <a:xfrm>
            <a:off x="6156325" y="1726555"/>
            <a:ext cx="2700000" cy="1979874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buFont typeface="Wingdings" pitchFamily="2" charset="2"/>
              <a:defRPr b="0"/>
            </a:lvl1pPr>
          </a:lstStyle>
          <a:p>
            <a:pPr lvl="0">
              <a:spcBef>
                <a:spcPts val="0"/>
              </a:spcBef>
              <a:buFont typeface="Wingdings" pitchFamily="2" charset="2"/>
            </a:pPr>
            <a:r>
              <a:rPr lang="ru-RU" dirty="0"/>
              <a:t>Введите текст или вставьте объект</a:t>
            </a:r>
          </a:p>
        </p:txBody>
      </p:sp>
      <p:sp>
        <p:nvSpPr>
          <p:cNvPr id="14" name="Rectangle 13"/>
          <p:cNvSpPr/>
          <p:nvPr/>
        </p:nvSpPr>
        <p:spPr>
          <a:xfrm>
            <a:off x="9144000" y="-25400"/>
            <a:ext cx="1930500" cy="51435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/>
          <a:lstStyle/>
          <a:p>
            <a:pPr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Используйте выделение+</a:t>
            </a:r>
            <a:r>
              <a:rPr lang="en-US" sz="1200" dirty="0">
                <a:solidFill>
                  <a:srgbClr val="3C3C3C"/>
                </a:solidFill>
              </a:rPr>
              <a:t>Tab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для смены</a:t>
            </a:r>
          </a:p>
          <a:p>
            <a:pPr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стилей текста.</a:t>
            </a:r>
          </a:p>
          <a:p>
            <a:pPr>
              <a:spcBef>
                <a:spcPts val="300"/>
              </a:spcBef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Для возврата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на предыдущий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уровень выделите строку и нажмите </a:t>
            </a:r>
            <a:r>
              <a:rPr lang="en-US" sz="1200" dirty="0">
                <a:solidFill>
                  <a:srgbClr val="3C3C3C"/>
                </a:solidFill>
              </a:rPr>
              <a:t>Shift+Tab.</a:t>
            </a:r>
            <a:endParaRPr lang="ru-RU" sz="1200" dirty="0">
              <a:solidFill>
                <a:srgbClr val="3C3C3C"/>
              </a:solidFill>
            </a:endParaRPr>
          </a:p>
          <a:p>
            <a:pPr>
              <a:spcBef>
                <a:spcPts val="1200"/>
              </a:spcBef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b="1" dirty="0">
                <a:solidFill>
                  <a:srgbClr val="3C3C3C"/>
                </a:solidFill>
              </a:rPr>
              <a:t>Первый уровень</a:t>
            </a:r>
          </a:p>
          <a:p>
            <a:pPr marL="269875" lvl="1" indent="-269875">
              <a:spcBef>
                <a:spcPts val="300"/>
              </a:spcBef>
              <a:buClr>
                <a:srgbClr val="004077"/>
              </a:buClr>
              <a:buSzPct val="100000"/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rgbClr val="3C3C3C"/>
                </a:solidFill>
              </a:rPr>
              <a:t>Второй уровень</a:t>
            </a:r>
          </a:p>
          <a:p>
            <a:pPr marL="541338" lvl="2" indent="-271463">
              <a:spcBef>
                <a:spcPts val="300"/>
              </a:spcBef>
              <a:buClr>
                <a:srgbClr val="0070BA"/>
              </a:buClr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rgbClr val="3C3C3C"/>
                </a:solidFill>
              </a:rPr>
              <a:t>Третий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65001911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Рисунок и 4 объекта справ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>
            <a:noAutofit/>
          </a:bodyPr>
          <a:lstStyle/>
          <a:p>
            <a:r>
              <a:rPr lang="ru-RU" dirty="0"/>
              <a:t>Введите заголовок</a:t>
            </a:r>
          </a:p>
        </p:txBody>
      </p:sp>
      <p:sp>
        <p:nvSpPr>
          <p:cNvPr id="5" name="Рисунок 4"/>
          <p:cNvSpPr>
            <a:spLocks noGrp="1"/>
          </p:cNvSpPr>
          <p:nvPr>
            <p:ph type="pic" sz="quarter" idx="11" hasCustomPrompt="1"/>
          </p:nvPr>
        </p:nvSpPr>
        <p:spPr>
          <a:xfrm>
            <a:off x="287349" y="1241227"/>
            <a:ext cx="2700337" cy="5087159"/>
          </a:xfrm>
        </p:spPr>
        <p:txBody>
          <a:bodyPr vert="horz" lIns="0" tIns="0" rIns="0" bIns="0"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itchFamily="2" charset="2"/>
              <a:buNone/>
              <a:tabLst/>
              <a:defRPr lang="ru-RU" b="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itchFamily="2" charset="2"/>
              <a:buNone/>
              <a:tabLst/>
              <a:defRPr/>
            </a:pPr>
            <a:r>
              <a:rPr lang="ru-RU" dirty="0"/>
              <a:t>Вставьте рисунок</a:t>
            </a:r>
          </a:p>
        </p:txBody>
      </p:sp>
      <p:sp>
        <p:nvSpPr>
          <p:cNvPr id="7" name="Объект 6"/>
          <p:cNvSpPr>
            <a:spLocks noGrp="1"/>
          </p:cNvSpPr>
          <p:nvPr>
            <p:ph sz="quarter" idx="12" hasCustomPrompt="1"/>
          </p:nvPr>
        </p:nvSpPr>
        <p:spPr>
          <a:xfrm>
            <a:off x="3221038" y="1739255"/>
            <a:ext cx="2700000" cy="190800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buFont typeface="Wingdings" pitchFamily="2" charset="2"/>
              <a:defRPr b="0"/>
            </a:lvl1pPr>
          </a:lstStyle>
          <a:p>
            <a:pPr lvl="0">
              <a:spcBef>
                <a:spcPts val="0"/>
              </a:spcBef>
              <a:buFont typeface="Wingdings" pitchFamily="2" charset="2"/>
            </a:pPr>
            <a:r>
              <a:rPr lang="ru-RU" dirty="0"/>
              <a:t>Введите текст или вставьте объект</a:t>
            </a:r>
          </a:p>
        </p:txBody>
      </p:sp>
      <p:sp>
        <p:nvSpPr>
          <p:cNvPr id="9" name="Объект 8"/>
          <p:cNvSpPr>
            <a:spLocks noGrp="1"/>
          </p:cNvSpPr>
          <p:nvPr>
            <p:ph sz="quarter" idx="13" hasCustomPrompt="1"/>
          </p:nvPr>
        </p:nvSpPr>
        <p:spPr>
          <a:xfrm>
            <a:off x="6156325" y="1739255"/>
            <a:ext cx="2700000" cy="190800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buFont typeface="Wingdings" pitchFamily="2" charset="2"/>
              <a:defRPr b="0"/>
            </a:lvl1pPr>
          </a:lstStyle>
          <a:p>
            <a:pPr lvl="0">
              <a:spcBef>
                <a:spcPts val="0"/>
              </a:spcBef>
              <a:buFont typeface="Wingdings" pitchFamily="2" charset="2"/>
            </a:pPr>
            <a:r>
              <a:rPr lang="ru-RU" dirty="0"/>
              <a:t>Введите текст или вставьте объект</a:t>
            </a:r>
          </a:p>
        </p:txBody>
      </p:sp>
      <p:sp>
        <p:nvSpPr>
          <p:cNvPr id="11" name="Объект 10"/>
          <p:cNvSpPr>
            <a:spLocks noGrp="1"/>
          </p:cNvSpPr>
          <p:nvPr>
            <p:ph sz="quarter" idx="14" hasCustomPrompt="1"/>
          </p:nvPr>
        </p:nvSpPr>
        <p:spPr>
          <a:xfrm>
            <a:off x="3221038" y="4407372"/>
            <a:ext cx="2700000" cy="190800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buFont typeface="Wingdings" pitchFamily="2" charset="2"/>
              <a:defRPr b="0"/>
            </a:lvl1pPr>
          </a:lstStyle>
          <a:p>
            <a:pPr lvl="0">
              <a:spcBef>
                <a:spcPts val="0"/>
              </a:spcBef>
              <a:buFont typeface="Wingdings" pitchFamily="2" charset="2"/>
            </a:pPr>
            <a:r>
              <a:rPr lang="ru-RU" dirty="0"/>
              <a:t>Введите текст или вставьте объект</a:t>
            </a:r>
          </a:p>
        </p:txBody>
      </p:sp>
      <p:sp>
        <p:nvSpPr>
          <p:cNvPr id="13" name="Объект 12"/>
          <p:cNvSpPr>
            <a:spLocks noGrp="1"/>
          </p:cNvSpPr>
          <p:nvPr>
            <p:ph sz="quarter" idx="15" hasCustomPrompt="1"/>
          </p:nvPr>
        </p:nvSpPr>
        <p:spPr>
          <a:xfrm>
            <a:off x="6156325" y="4407372"/>
            <a:ext cx="2700000" cy="190800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buFont typeface="Wingdings" pitchFamily="2" charset="2"/>
              <a:defRPr b="0"/>
            </a:lvl1pPr>
          </a:lstStyle>
          <a:p>
            <a:pPr lvl="0">
              <a:spcBef>
                <a:spcPts val="0"/>
              </a:spcBef>
              <a:buFont typeface="Wingdings" pitchFamily="2" charset="2"/>
            </a:pPr>
            <a:r>
              <a:rPr lang="ru-RU" dirty="0"/>
              <a:t>Введите текст или вставьте объект</a:t>
            </a:r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6" hasCustomPrompt="1"/>
          </p:nvPr>
        </p:nvSpPr>
        <p:spPr>
          <a:xfrm>
            <a:off x="3222000" y="1253923"/>
            <a:ext cx="2700000" cy="36000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spcBef>
                <a:spcPts val="0"/>
              </a:spcBef>
              <a:defRPr/>
            </a:lvl1pPr>
          </a:lstStyle>
          <a:p>
            <a:pPr lvl="0"/>
            <a:r>
              <a:rPr lang="ru-RU" dirty="0"/>
              <a:t>Введите заголовок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3221049" y="1692649"/>
            <a:ext cx="2700337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Текст 5"/>
          <p:cNvSpPr>
            <a:spLocks noGrp="1"/>
          </p:cNvSpPr>
          <p:nvPr>
            <p:ph type="body" sz="quarter" idx="17" hasCustomPrompt="1"/>
          </p:nvPr>
        </p:nvSpPr>
        <p:spPr>
          <a:xfrm>
            <a:off x="6156325" y="1253923"/>
            <a:ext cx="2700000" cy="36000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spcBef>
                <a:spcPts val="0"/>
              </a:spcBef>
              <a:defRPr/>
            </a:lvl1pPr>
          </a:lstStyle>
          <a:p>
            <a:pPr lvl="0"/>
            <a:r>
              <a:rPr lang="ru-RU" dirty="0"/>
              <a:t>Введите заголовок</a:t>
            </a: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6155363" y="1692649"/>
            <a:ext cx="2700337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Текст 5"/>
          <p:cNvSpPr>
            <a:spLocks noGrp="1"/>
          </p:cNvSpPr>
          <p:nvPr>
            <p:ph type="body" sz="quarter" idx="18" hasCustomPrompt="1"/>
          </p:nvPr>
        </p:nvSpPr>
        <p:spPr>
          <a:xfrm>
            <a:off x="3221038" y="3922040"/>
            <a:ext cx="2700000" cy="36000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spcBef>
                <a:spcPts val="0"/>
              </a:spcBef>
              <a:defRPr/>
            </a:lvl1pPr>
          </a:lstStyle>
          <a:p>
            <a:pPr lvl="0"/>
            <a:r>
              <a:rPr lang="ru-RU" dirty="0"/>
              <a:t>Введите заголовок</a:t>
            </a: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3220087" y="4360766"/>
            <a:ext cx="2700337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Текст 5"/>
          <p:cNvSpPr>
            <a:spLocks noGrp="1"/>
          </p:cNvSpPr>
          <p:nvPr>
            <p:ph type="body" sz="quarter" idx="19" hasCustomPrompt="1"/>
          </p:nvPr>
        </p:nvSpPr>
        <p:spPr>
          <a:xfrm>
            <a:off x="6156663" y="3922040"/>
            <a:ext cx="2700000" cy="36000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spcBef>
                <a:spcPts val="0"/>
              </a:spcBef>
              <a:defRPr/>
            </a:lvl1pPr>
          </a:lstStyle>
          <a:p>
            <a:pPr lvl="0"/>
            <a:r>
              <a:rPr lang="ru-RU" dirty="0"/>
              <a:t>Введите заголовок</a:t>
            </a: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6155712" y="4360766"/>
            <a:ext cx="2700337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9144000" y="-25400"/>
            <a:ext cx="1930500" cy="51435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/>
          <a:lstStyle/>
          <a:p>
            <a:pPr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Используйте выделение+</a:t>
            </a:r>
            <a:r>
              <a:rPr lang="en-US" sz="1200" dirty="0">
                <a:solidFill>
                  <a:srgbClr val="3C3C3C"/>
                </a:solidFill>
              </a:rPr>
              <a:t>Tab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для смены</a:t>
            </a:r>
          </a:p>
          <a:p>
            <a:pPr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стилей текста.</a:t>
            </a:r>
          </a:p>
          <a:p>
            <a:pPr>
              <a:spcBef>
                <a:spcPts val="300"/>
              </a:spcBef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Для возврата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на предыдущий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уровень выделите строку и нажмите </a:t>
            </a:r>
            <a:r>
              <a:rPr lang="en-US" sz="1200" dirty="0">
                <a:solidFill>
                  <a:srgbClr val="3C3C3C"/>
                </a:solidFill>
              </a:rPr>
              <a:t>Shift+Tab.</a:t>
            </a:r>
            <a:endParaRPr lang="ru-RU" sz="1200" dirty="0">
              <a:solidFill>
                <a:srgbClr val="3C3C3C"/>
              </a:solidFill>
            </a:endParaRPr>
          </a:p>
          <a:p>
            <a:pPr>
              <a:spcBef>
                <a:spcPts val="1200"/>
              </a:spcBef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b="1" dirty="0">
                <a:solidFill>
                  <a:srgbClr val="3C3C3C"/>
                </a:solidFill>
              </a:rPr>
              <a:t>Первый уровень</a:t>
            </a:r>
          </a:p>
          <a:p>
            <a:pPr marL="269875" lvl="1" indent="-269875">
              <a:spcBef>
                <a:spcPts val="300"/>
              </a:spcBef>
              <a:buClr>
                <a:srgbClr val="004077"/>
              </a:buClr>
              <a:buSzPct val="100000"/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rgbClr val="3C3C3C"/>
                </a:solidFill>
              </a:rPr>
              <a:t>Второй уровень</a:t>
            </a:r>
          </a:p>
          <a:p>
            <a:pPr marL="541338" lvl="2" indent="-271463">
              <a:spcBef>
                <a:spcPts val="300"/>
              </a:spcBef>
              <a:buClr>
                <a:srgbClr val="0070BA"/>
              </a:buClr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rgbClr val="3C3C3C"/>
                </a:solidFill>
              </a:rPr>
              <a:t>Третий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45314613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 рисунка и 3 блока текста сниз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>
            <a:noAutofit/>
          </a:bodyPr>
          <a:lstStyle/>
          <a:p>
            <a:r>
              <a:rPr lang="ru-RU" dirty="0"/>
              <a:t>Введите заголовок</a:t>
            </a:r>
          </a:p>
        </p:txBody>
      </p:sp>
      <p:sp>
        <p:nvSpPr>
          <p:cNvPr id="5" name="Рисунок 4"/>
          <p:cNvSpPr>
            <a:spLocks noGrp="1"/>
          </p:cNvSpPr>
          <p:nvPr>
            <p:ph type="pic" sz="quarter" idx="11" hasCustomPrompt="1"/>
          </p:nvPr>
        </p:nvSpPr>
        <p:spPr>
          <a:xfrm>
            <a:off x="287349" y="1268412"/>
            <a:ext cx="2700337" cy="1548000"/>
          </a:xfrm>
        </p:spPr>
        <p:txBody>
          <a:bodyPr vert="horz" lIns="0" tIns="0" rIns="0" bIns="0"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itchFamily="2" charset="2"/>
              <a:buNone/>
              <a:tabLst/>
              <a:defRPr lang="ru-RU" b="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itchFamily="2" charset="2"/>
              <a:buNone/>
              <a:tabLst/>
              <a:defRPr/>
            </a:pPr>
            <a:r>
              <a:rPr lang="ru-RU" dirty="0"/>
              <a:t>Вставьте рисунок</a:t>
            </a:r>
          </a:p>
        </p:txBody>
      </p:sp>
      <p:sp>
        <p:nvSpPr>
          <p:cNvPr id="7" name="Рисунок 6"/>
          <p:cNvSpPr>
            <a:spLocks noGrp="1"/>
          </p:cNvSpPr>
          <p:nvPr>
            <p:ph type="pic" sz="quarter" idx="12" hasCustomPrompt="1"/>
          </p:nvPr>
        </p:nvSpPr>
        <p:spPr>
          <a:xfrm>
            <a:off x="3221049" y="1268412"/>
            <a:ext cx="2700337" cy="1548000"/>
          </a:xfrm>
        </p:spPr>
        <p:txBody>
          <a:bodyPr vert="horz" lIns="0" tIns="0" rIns="0" bIns="0"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itchFamily="2" charset="2"/>
              <a:buNone/>
              <a:tabLst/>
              <a:defRPr lang="ru-RU" b="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itchFamily="2" charset="2"/>
              <a:buNone/>
              <a:tabLst/>
              <a:defRPr/>
            </a:pPr>
            <a:r>
              <a:rPr lang="ru-RU" dirty="0"/>
              <a:t>Вставьте рисунок</a:t>
            </a:r>
          </a:p>
        </p:txBody>
      </p:sp>
      <p:sp>
        <p:nvSpPr>
          <p:cNvPr id="9" name="Рисунок 8"/>
          <p:cNvSpPr>
            <a:spLocks noGrp="1"/>
          </p:cNvSpPr>
          <p:nvPr>
            <p:ph type="pic" sz="quarter" idx="13" hasCustomPrompt="1"/>
          </p:nvPr>
        </p:nvSpPr>
        <p:spPr>
          <a:xfrm>
            <a:off x="6156325" y="1268412"/>
            <a:ext cx="2700338" cy="1548000"/>
          </a:xfrm>
        </p:spPr>
        <p:txBody>
          <a:bodyPr vert="horz" lIns="0" tIns="0" rIns="0" bIns="0"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itchFamily="2" charset="2"/>
              <a:buNone/>
              <a:tabLst/>
              <a:defRPr lang="ru-RU" b="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itchFamily="2" charset="2"/>
              <a:buNone/>
              <a:tabLst/>
              <a:defRPr/>
            </a:pPr>
            <a:r>
              <a:rPr lang="ru-RU" dirty="0"/>
              <a:t>Вставьте рисунок</a:t>
            </a:r>
          </a:p>
        </p:txBody>
      </p:sp>
      <p:sp>
        <p:nvSpPr>
          <p:cNvPr id="11" name="Текст 10"/>
          <p:cNvSpPr>
            <a:spLocks noGrp="1"/>
          </p:cNvSpPr>
          <p:nvPr>
            <p:ph type="body" sz="quarter" idx="14" hasCustomPrompt="1"/>
          </p:nvPr>
        </p:nvSpPr>
        <p:spPr>
          <a:xfrm>
            <a:off x="288142" y="3068960"/>
            <a:ext cx="2700337" cy="36000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spcBef>
                <a:spcPts val="0"/>
              </a:spcBef>
              <a:defRPr b="1" baseline="0"/>
            </a:lvl1pPr>
          </a:lstStyle>
          <a:p>
            <a:pPr lvl="0"/>
            <a:r>
              <a:rPr lang="ru-RU" dirty="0"/>
              <a:t>Введите заголовок</a:t>
            </a:r>
          </a:p>
        </p:txBody>
      </p:sp>
      <p:sp>
        <p:nvSpPr>
          <p:cNvPr id="13" name="Текст 12"/>
          <p:cNvSpPr>
            <a:spLocks noGrp="1"/>
          </p:cNvSpPr>
          <p:nvPr>
            <p:ph type="body" sz="quarter" idx="15" hasCustomPrompt="1"/>
          </p:nvPr>
        </p:nvSpPr>
        <p:spPr>
          <a:xfrm>
            <a:off x="3221039" y="3068960"/>
            <a:ext cx="2701130" cy="36000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spcBef>
                <a:spcPts val="0"/>
              </a:spcBef>
              <a:defRPr b="1"/>
            </a:lvl1pPr>
          </a:lstStyle>
          <a:p>
            <a:pPr lvl="0"/>
            <a:r>
              <a:rPr lang="ru-RU" dirty="0"/>
              <a:t>Введите заголовок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16" hasCustomPrompt="1"/>
          </p:nvPr>
        </p:nvSpPr>
        <p:spPr>
          <a:xfrm>
            <a:off x="6157118" y="3068960"/>
            <a:ext cx="2700338" cy="36000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spcBef>
                <a:spcPts val="0"/>
              </a:spcBef>
              <a:defRPr b="1"/>
            </a:lvl1pPr>
          </a:lstStyle>
          <a:p>
            <a:pPr lvl="0"/>
            <a:r>
              <a:rPr lang="ru-RU" dirty="0"/>
              <a:t>Введите заголовок</a:t>
            </a: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287338" y="3507686"/>
            <a:ext cx="2700000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3221038" y="3507686"/>
            <a:ext cx="2700000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6156325" y="3507686"/>
            <a:ext cx="2700000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Объект 5"/>
          <p:cNvSpPr>
            <a:spLocks noGrp="1"/>
          </p:cNvSpPr>
          <p:nvPr>
            <p:ph sz="quarter" idx="20" hasCustomPrompt="1"/>
          </p:nvPr>
        </p:nvSpPr>
        <p:spPr>
          <a:xfrm>
            <a:off x="287348" y="3554292"/>
            <a:ext cx="2700337" cy="2790946"/>
          </a:xfrm>
        </p:spPr>
        <p:txBody>
          <a:bodyPr vert="horz" lIns="0" tIns="0" rIns="0" bIns="0" rtlCol="0">
            <a:noAutofit/>
          </a:bodyPr>
          <a:lstStyle>
            <a:lvl1pPr>
              <a:spcBef>
                <a:spcPts val="0"/>
              </a:spcBef>
              <a:buFont typeface="Wingdings" pitchFamily="2" charset="2"/>
              <a:defRPr lang="ru-RU" b="0" dirty="0" smtClean="0"/>
            </a:lvl1pPr>
          </a:lstStyle>
          <a:p>
            <a:pPr lvl="0">
              <a:spcBef>
                <a:spcPts val="0"/>
              </a:spcBef>
              <a:buFont typeface="Wingdings" pitchFamily="2" charset="2"/>
            </a:pPr>
            <a:r>
              <a:rPr lang="ru-RU" dirty="0"/>
              <a:t>Введите текст или вставьте объект</a:t>
            </a:r>
          </a:p>
        </p:txBody>
      </p:sp>
      <p:sp>
        <p:nvSpPr>
          <p:cNvPr id="10" name="Объект 9"/>
          <p:cNvSpPr>
            <a:spLocks noGrp="1"/>
          </p:cNvSpPr>
          <p:nvPr>
            <p:ph sz="quarter" idx="21" hasCustomPrompt="1"/>
          </p:nvPr>
        </p:nvSpPr>
        <p:spPr>
          <a:xfrm>
            <a:off x="3221050" y="3554292"/>
            <a:ext cx="2700337" cy="2790946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buFont typeface="Wingdings" pitchFamily="2" charset="2"/>
              <a:defRPr b="0"/>
            </a:lvl1pPr>
          </a:lstStyle>
          <a:p>
            <a:pPr lvl="0">
              <a:spcBef>
                <a:spcPts val="0"/>
              </a:spcBef>
              <a:buFont typeface="Wingdings" pitchFamily="2" charset="2"/>
            </a:pPr>
            <a:r>
              <a:rPr lang="ru-RU" dirty="0"/>
              <a:t>Введите текст или вставьте объект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quarter" idx="22" hasCustomPrompt="1"/>
          </p:nvPr>
        </p:nvSpPr>
        <p:spPr>
          <a:xfrm>
            <a:off x="6157118" y="3554292"/>
            <a:ext cx="2700338" cy="2790946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buFont typeface="Wingdings" pitchFamily="2" charset="2"/>
              <a:defRPr b="0"/>
            </a:lvl1pPr>
          </a:lstStyle>
          <a:p>
            <a:pPr lvl="0">
              <a:spcBef>
                <a:spcPts val="0"/>
              </a:spcBef>
              <a:buFont typeface="Wingdings" pitchFamily="2" charset="2"/>
            </a:pPr>
            <a:r>
              <a:rPr lang="ru-RU" dirty="0"/>
              <a:t>Введите текст или вставьте объект</a:t>
            </a:r>
          </a:p>
        </p:txBody>
      </p:sp>
      <p:sp>
        <p:nvSpPr>
          <p:cNvPr id="16" name="Rectangle 15"/>
          <p:cNvSpPr/>
          <p:nvPr/>
        </p:nvSpPr>
        <p:spPr>
          <a:xfrm>
            <a:off x="9144000" y="-25400"/>
            <a:ext cx="1930500" cy="51435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/>
          <a:lstStyle/>
          <a:p>
            <a:pPr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Используйте выделение+</a:t>
            </a:r>
            <a:r>
              <a:rPr lang="en-US" sz="1200" dirty="0">
                <a:solidFill>
                  <a:srgbClr val="3C3C3C"/>
                </a:solidFill>
              </a:rPr>
              <a:t>Tab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для смены</a:t>
            </a:r>
          </a:p>
          <a:p>
            <a:pPr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стилей текста.</a:t>
            </a:r>
          </a:p>
          <a:p>
            <a:pPr>
              <a:spcBef>
                <a:spcPts val="300"/>
              </a:spcBef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Для возврата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на предыдущий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уровень выделите строку и нажмите </a:t>
            </a:r>
            <a:r>
              <a:rPr lang="en-US" sz="1200" dirty="0">
                <a:solidFill>
                  <a:srgbClr val="3C3C3C"/>
                </a:solidFill>
              </a:rPr>
              <a:t>Shift+Tab.</a:t>
            </a:r>
            <a:endParaRPr lang="ru-RU" sz="1200" dirty="0">
              <a:solidFill>
                <a:srgbClr val="3C3C3C"/>
              </a:solidFill>
            </a:endParaRPr>
          </a:p>
          <a:p>
            <a:pPr>
              <a:spcBef>
                <a:spcPts val="1200"/>
              </a:spcBef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b="1" dirty="0">
                <a:solidFill>
                  <a:srgbClr val="3C3C3C"/>
                </a:solidFill>
              </a:rPr>
              <a:t>Первый уровень</a:t>
            </a:r>
          </a:p>
          <a:p>
            <a:pPr marL="269875" lvl="1" indent="-269875">
              <a:spcBef>
                <a:spcPts val="300"/>
              </a:spcBef>
              <a:buClr>
                <a:srgbClr val="004077"/>
              </a:buClr>
              <a:buSzPct val="100000"/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rgbClr val="3C3C3C"/>
                </a:solidFill>
              </a:rPr>
              <a:t>Второй уровень</a:t>
            </a:r>
          </a:p>
          <a:p>
            <a:pPr marL="541338" lvl="2" indent="-271463">
              <a:spcBef>
                <a:spcPts val="300"/>
              </a:spcBef>
              <a:buClr>
                <a:srgbClr val="0070BA"/>
              </a:buClr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rgbClr val="3C3C3C"/>
                </a:solidFill>
              </a:rPr>
              <a:t>Третий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45530246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Рисун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>
            <a:noAutofit/>
          </a:bodyPr>
          <a:lstStyle>
            <a:lvl1pPr>
              <a:defRPr baseline="0"/>
            </a:lvl1pPr>
          </a:lstStyle>
          <a:p>
            <a:r>
              <a:rPr lang="ru-RU" dirty="0"/>
              <a:t>Введите заголовок</a:t>
            </a:r>
          </a:p>
        </p:txBody>
      </p:sp>
      <p:sp>
        <p:nvSpPr>
          <p:cNvPr id="5" name="Рисунок 4"/>
          <p:cNvSpPr>
            <a:spLocks noGrp="1"/>
          </p:cNvSpPr>
          <p:nvPr>
            <p:ph type="pic" sz="quarter" idx="11" hasCustomPrompt="1"/>
          </p:nvPr>
        </p:nvSpPr>
        <p:spPr>
          <a:xfrm>
            <a:off x="287338" y="1268413"/>
            <a:ext cx="1980000" cy="1512887"/>
          </a:xfrm>
        </p:spPr>
        <p:txBody>
          <a:bodyPr vert="horz" lIns="0" tIns="0" rIns="0" bIns="0"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itchFamily="2" charset="2"/>
              <a:buNone/>
              <a:tabLst/>
              <a:defRPr lang="ru-RU" b="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itchFamily="2" charset="2"/>
              <a:buNone/>
              <a:tabLst/>
              <a:defRPr/>
            </a:pPr>
            <a:r>
              <a:rPr lang="ru-RU" dirty="0"/>
              <a:t>Вставьте рисунок</a:t>
            </a:r>
          </a:p>
          <a:p>
            <a:pPr lvl="0"/>
            <a:endParaRPr lang="en-US" dirty="0"/>
          </a:p>
          <a:p>
            <a:pPr lvl="0"/>
            <a:endParaRPr lang="ru-RU" dirty="0"/>
          </a:p>
        </p:txBody>
      </p:sp>
      <p:sp>
        <p:nvSpPr>
          <p:cNvPr id="7" name="Rectangle 6"/>
          <p:cNvSpPr/>
          <p:nvPr/>
        </p:nvSpPr>
        <p:spPr>
          <a:xfrm>
            <a:off x="9144000" y="-25400"/>
            <a:ext cx="1930500" cy="51435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/>
          <a:lstStyle/>
          <a:p>
            <a:pPr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Используйте выделение+</a:t>
            </a:r>
            <a:r>
              <a:rPr lang="en-US" sz="1200" dirty="0">
                <a:solidFill>
                  <a:srgbClr val="3C3C3C"/>
                </a:solidFill>
              </a:rPr>
              <a:t>Tab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для смены</a:t>
            </a:r>
          </a:p>
          <a:p>
            <a:pPr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стилей текста.</a:t>
            </a:r>
          </a:p>
          <a:p>
            <a:pPr>
              <a:spcBef>
                <a:spcPts val="300"/>
              </a:spcBef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Для возврата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на предыдущий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уровень выделите строку и нажмите </a:t>
            </a:r>
            <a:r>
              <a:rPr lang="en-US" sz="1200" dirty="0">
                <a:solidFill>
                  <a:srgbClr val="3C3C3C"/>
                </a:solidFill>
              </a:rPr>
              <a:t>Shift+Tab.</a:t>
            </a:r>
            <a:endParaRPr lang="ru-RU" sz="1200" dirty="0">
              <a:solidFill>
                <a:srgbClr val="3C3C3C"/>
              </a:solidFill>
            </a:endParaRPr>
          </a:p>
          <a:p>
            <a:pPr>
              <a:spcBef>
                <a:spcPts val="1200"/>
              </a:spcBef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b="1" dirty="0">
                <a:solidFill>
                  <a:srgbClr val="3C3C3C"/>
                </a:solidFill>
              </a:rPr>
              <a:t>Первый уровень</a:t>
            </a:r>
          </a:p>
          <a:p>
            <a:pPr marL="269875" lvl="1" indent="-269875">
              <a:spcBef>
                <a:spcPts val="300"/>
              </a:spcBef>
              <a:buClr>
                <a:srgbClr val="004077"/>
              </a:buClr>
              <a:buSzPct val="100000"/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rgbClr val="3C3C3C"/>
                </a:solidFill>
              </a:rPr>
              <a:t>Второй уровень</a:t>
            </a:r>
          </a:p>
          <a:p>
            <a:pPr marL="541338" lvl="2" indent="-271463">
              <a:spcBef>
                <a:spcPts val="300"/>
              </a:spcBef>
              <a:buClr>
                <a:srgbClr val="0070BA"/>
              </a:buClr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rgbClr val="3C3C3C"/>
                </a:solidFill>
              </a:rPr>
              <a:t>Третий уровень</a:t>
            </a:r>
          </a:p>
        </p:txBody>
      </p:sp>
      <p:sp>
        <p:nvSpPr>
          <p:cNvPr id="9" name="Объект 4"/>
          <p:cNvSpPr>
            <a:spLocks noGrp="1"/>
          </p:cNvSpPr>
          <p:nvPr>
            <p:ph sz="quarter" idx="16"/>
          </p:nvPr>
        </p:nvSpPr>
        <p:spPr>
          <a:xfrm>
            <a:off x="2484440" y="1268415"/>
            <a:ext cx="6372225" cy="50768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</p:txBody>
      </p:sp>
      <p:sp>
        <p:nvSpPr>
          <p:cNvPr id="10" name="Объект 4"/>
          <p:cNvSpPr>
            <a:spLocks noGrp="1"/>
          </p:cNvSpPr>
          <p:nvPr>
            <p:ph sz="quarter" idx="17"/>
          </p:nvPr>
        </p:nvSpPr>
        <p:spPr>
          <a:xfrm>
            <a:off x="287349" y="3068639"/>
            <a:ext cx="2016125" cy="32766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445774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7D6B2F58-8A3D-42EE-BA0C-CA8C4E737B8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28827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Рисунок и 3 блока текста справ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>
            <a:noAutofit/>
          </a:bodyPr>
          <a:lstStyle>
            <a:lvl1pPr>
              <a:defRPr/>
            </a:lvl1pPr>
          </a:lstStyle>
          <a:p>
            <a:r>
              <a:rPr lang="ru-RU" dirty="0"/>
              <a:t>Введите заголовок</a:t>
            </a:r>
          </a:p>
        </p:txBody>
      </p:sp>
      <p:sp>
        <p:nvSpPr>
          <p:cNvPr id="5" name="Рисунок 4"/>
          <p:cNvSpPr>
            <a:spLocks noGrp="1"/>
          </p:cNvSpPr>
          <p:nvPr>
            <p:ph type="pic" sz="quarter" idx="11" hasCustomPrompt="1"/>
          </p:nvPr>
        </p:nvSpPr>
        <p:spPr>
          <a:xfrm>
            <a:off x="287349" y="1268413"/>
            <a:ext cx="2700337" cy="5060950"/>
          </a:xfrm>
        </p:spPr>
        <p:txBody>
          <a:bodyPr vert="horz" lIns="0" tIns="0" rIns="0" bIns="0"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itchFamily="2" charset="2"/>
              <a:buNone/>
              <a:tabLst/>
              <a:defRPr lang="ru-RU" b="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itchFamily="2" charset="2"/>
              <a:buNone/>
              <a:tabLst/>
              <a:defRPr/>
            </a:pPr>
            <a:r>
              <a:rPr lang="ru-RU" dirty="0"/>
              <a:t>Вставьте рисунок</a:t>
            </a:r>
          </a:p>
          <a:p>
            <a:pPr lvl="0"/>
            <a:endParaRPr lang="en-US" dirty="0"/>
          </a:p>
          <a:p>
            <a:pPr lvl="0"/>
            <a:endParaRPr lang="ru-RU" dirty="0"/>
          </a:p>
        </p:txBody>
      </p:sp>
      <p:sp>
        <p:nvSpPr>
          <p:cNvPr id="8" name="Rectangle 7"/>
          <p:cNvSpPr/>
          <p:nvPr/>
        </p:nvSpPr>
        <p:spPr>
          <a:xfrm>
            <a:off x="9144000" y="-25400"/>
            <a:ext cx="1930500" cy="51435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/>
          <a:lstStyle/>
          <a:p>
            <a:pPr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Используйте выделение+</a:t>
            </a:r>
            <a:r>
              <a:rPr lang="en-US" sz="1200" dirty="0">
                <a:solidFill>
                  <a:srgbClr val="3C3C3C"/>
                </a:solidFill>
              </a:rPr>
              <a:t>Tab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для смены</a:t>
            </a:r>
          </a:p>
          <a:p>
            <a:pPr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стилей текста.</a:t>
            </a:r>
          </a:p>
          <a:p>
            <a:pPr>
              <a:spcBef>
                <a:spcPts val="300"/>
              </a:spcBef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Для возврата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на предыдущий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уровень выделите строку и нажмите </a:t>
            </a:r>
            <a:r>
              <a:rPr lang="en-US" sz="1200" dirty="0">
                <a:solidFill>
                  <a:srgbClr val="3C3C3C"/>
                </a:solidFill>
              </a:rPr>
              <a:t>Shift+Tab.</a:t>
            </a:r>
            <a:endParaRPr lang="ru-RU" sz="1200" dirty="0">
              <a:solidFill>
                <a:srgbClr val="3C3C3C"/>
              </a:solidFill>
            </a:endParaRPr>
          </a:p>
          <a:p>
            <a:pPr>
              <a:spcBef>
                <a:spcPts val="1200"/>
              </a:spcBef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b="1" dirty="0">
                <a:solidFill>
                  <a:srgbClr val="3C3C3C"/>
                </a:solidFill>
              </a:rPr>
              <a:t>Первый уровень</a:t>
            </a:r>
          </a:p>
          <a:p>
            <a:pPr marL="269875" lvl="1" indent="-269875">
              <a:spcBef>
                <a:spcPts val="300"/>
              </a:spcBef>
              <a:buClr>
                <a:srgbClr val="004077"/>
              </a:buClr>
              <a:buSzPct val="100000"/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rgbClr val="3C3C3C"/>
                </a:solidFill>
              </a:rPr>
              <a:t>Второй уровень</a:t>
            </a:r>
          </a:p>
          <a:p>
            <a:pPr marL="541338" lvl="2" indent="-271463">
              <a:spcBef>
                <a:spcPts val="300"/>
              </a:spcBef>
              <a:buClr>
                <a:srgbClr val="0070BA"/>
              </a:buClr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rgbClr val="3C3C3C"/>
                </a:solidFill>
              </a:rPr>
              <a:t>Третий уровень</a:t>
            </a:r>
          </a:p>
        </p:txBody>
      </p:sp>
      <p:sp>
        <p:nvSpPr>
          <p:cNvPr id="9" name="Объект 4"/>
          <p:cNvSpPr>
            <a:spLocks noGrp="1"/>
          </p:cNvSpPr>
          <p:nvPr>
            <p:ph sz="quarter" idx="18"/>
          </p:nvPr>
        </p:nvSpPr>
        <p:spPr>
          <a:xfrm>
            <a:off x="3240088" y="1268413"/>
            <a:ext cx="5616574" cy="15128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</p:txBody>
      </p:sp>
      <p:sp>
        <p:nvSpPr>
          <p:cNvPr id="11" name="Объект 4"/>
          <p:cNvSpPr>
            <a:spLocks noGrp="1"/>
          </p:cNvSpPr>
          <p:nvPr>
            <p:ph sz="quarter" idx="19"/>
          </p:nvPr>
        </p:nvSpPr>
        <p:spPr>
          <a:xfrm>
            <a:off x="3240088" y="3055146"/>
            <a:ext cx="5616574" cy="15128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</p:txBody>
      </p:sp>
      <p:sp>
        <p:nvSpPr>
          <p:cNvPr id="12" name="Объект 4"/>
          <p:cNvSpPr>
            <a:spLocks noGrp="1"/>
          </p:cNvSpPr>
          <p:nvPr>
            <p:ph sz="quarter" idx="20"/>
          </p:nvPr>
        </p:nvSpPr>
        <p:spPr>
          <a:xfrm>
            <a:off x="3240088" y="4841898"/>
            <a:ext cx="5616574" cy="15128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68374874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Текст и 3 объекта сниз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ru-RU" dirty="0"/>
              <a:t>Введите заголовок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2" hasCustomPrompt="1"/>
          </p:nvPr>
        </p:nvSpPr>
        <p:spPr>
          <a:xfrm>
            <a:off x="287349" y="3879772"/>
            <a:ext cx="2700337" cy="360000"/>
          </a:xfrm>
        </p:spPr>
        <p:txBody>
          <a:bodyPr anchor="b"/>
          <a:lstStyle>
            <a:lvl1pPr>
              <a:lnSpc>
                <a:spcPct val="90000"/>
              </a:lnSpc>
              <a:spcBef>
                <a:spcPts val="0"/>
              </a:spcBef>
              <a:defRPr b="1"/>
            </a:lvl1pPr>
          </a:lstStyle>
          <a:p>
            <a:pPr lvl="0"/>
            <a:r>
              <a:rPr lang="ru-RU" dirty="0"/>
              <a:t>Введите заголовок</a:t>
            </a:r>
          </a:p>
        </p:txBody>
      </p:sp>
      <p:sp>
        <p:nvSpPr>
          <p:cNvPr id="9" name="Текст 8"/>
          <p:cNvSpPr>
            <a:spLocks noGrp="1"/>
          </p:cNvSpPr>
          <p:nvPr>
            <p:ph type="body" sz="quarter" idx="13" hasCustomPrompt="1"/>
          </p:nvPr>
        </p:nvSpPr>
        <p:spPr>
          <a:xfrm>
            <a:off x="3221049" y="3879772"/>
            <a:ext cx="2700337" cy="360000"/>
          </a:xfrm>
        </p:spPr>
        <p:txBody>
          <a:bodyPr anchor="b"/>
          <a:lstStyle>
            <a:lvl1pPr>
              <a:lnSpc>
                <a:spcPct val="90000"/>
              </a:lnSpc>
              <a:spcBef>
                <a:spcPts val="0"/>
              </a:spcBef>
              <a:defRPr b="1"/>
            </a:lvl1pPr>
          </a:lstStyle>
          <a:p>
            <a:pPr lvl="0"/>
            <a:r>
              <a:rPr lang="ru-RU" dirty="0"/>
              <a:t>Введите заголовок</a:t>
            </a:r>
          </a:p>
        </p:txBody>
      </p:sp>
      <p:sp>
        <p:nvSpPr>
          <p:cNvPr id="11" name="Текст 10"/>
          <p:cNvSpPr>
            <a:spLocks noGrp="1"/>
          </p:cNvSpPr>
          <p:nvPr>
            <p:ph type="body" sz="quarter" idx="14" hasCustomPrompt="1"/>
          </p:nvPr>
        </p:nvSpPr>
        <p:spPr>
          <a:xfrm>
            <a:off x="6156325" y="3879772"/>
            <a:ext cx="2700338" cy="360000"/>
          </a:xfrm>
        </p:spPr>
        <p:txBody>
          <a:bodyPr anchor="b"/>
          <a:lstStyle>
            <a:lvl1pPr>
              <a:lnSpc>
                <a:spcPct val="90000"/>
              </a:lnSpc>
              <a:spcBef>
                <a:spcPts val="0"/>
              </a:spcBef>
              <a:defRPr b="1"/>
            </a:lvl1pPr>
          </a:lstStyle>
          <a:p>
            <a:pPr lvl="0"/>
            <a:r>
              <a:rPr lang="ru-RU" dirty="0"/>
              <a:t>Введите заголовок</a:t>
            </a: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287349" y="4318498"/>
            <a:ext cx="2700337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3221049" y="4318498"/>
            <a:ext cx="2700337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6156325" y="4318498"/>
            <a:ext cx="2700338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Объект 18"/>
          <p:cNvSpPr>
            <a:spLocks noGrp="1"/>
          </p:cNvSpPr>
          <p:nvPr>
            <p:ph sz="quarter" idx="15" hasCustomPrompt="1"/>
          </p:nvPr>
        </p:nvSpPr>
        <p:spPr>
          <a:xfrm>
            <a:off x="287338" y="4365104"/>
            <a:ext cx="2700000" cy="1980000"/>
          </a:xfrm>
        </p:spPr>
        <p:txBody>
          <a:bodyPr/>
          <a:lstStyle>
            <a:lvl1pPr>
              <a:spcBef>
                <a:spcPts val="0"/>
              </a:spcBef>
              <a:buFont typeface="Wingdings" pitchFamily="2" charset="2"/>
              <a:defRPr b="0"/>
            </a:lvl1pPr>
          </a:lstStyle>
          <a:p>
            <a:pPr lvl="0">
              <a:spcBef>
                <a:spcPts val="0"/>
              </a:spcBef>
              <a:buFont typeface="Wingdings" pitchFamily="2" charset="2"/>
            </a:pPr>
            <a:r>
              <a:rPr lang="ru-RU" dirty="0"/>
              <a:t>Введите текст или вставьте объект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16" hasCustomPrompt="1"/>
          </p:nvPr>
        </p:nvSpPr>
        <p:spPr>
          <a:xfrm>
            <a:off x="3221038" y="4365104"/>
            <a:ext cx="2700000" cy="1980000"/>
          </a:xfrm>
        </p:spPr>
        <p:txBody>
          <a:bodyPr/>
          <a:lstStyle>
            <a:lvl1pPr>
              <a:spcBef>
                <a:spcPts val="0"/>
              </a:spcBef>
              <a:buFont typeface="Wingdings" pitchFamily="2" charset="2"/>
              <a:defRPr b="0"/>
            </a:lvl1pPr>
          </a:lstStyle>
          <a:p>
            <a:pPr lvl="0">
              <a:spcBef>
                <a:spcPts val="0"/>
              </a:spcBef>
              <a:buFont typeface="Wingdings" pitchFamily="2" charset="2"/>
            </a:pPr>
            <a:r>
              <a:rPr lang="ru-RU" dirty="0"/>
              <a:t>Введите текст или вставьте объект</a:t>
            </a:r>
          </a:p>
        </p:txBody>
      </p:sp>
      <p:sp>
        <p:nvSpPr>
          <p:cNvPr id="10" name="Объект 9"/>
          <p:cNvSpPr>
            <a:spLocks noGrp="1"/>
          </p:cNvSpPr>
          <p:nvPr>
            <p:ph sz="quarter" idx="17" hasCustomPrompt="1"/>
          </p:nvPr>
        </p:nvSpPr>
        <p:spPr>
          <a:xfrm>
            <a:off x="6156325" y="4365104"/>
            <a:ext cx="2700000" cy="1980000"/>
          </a:xfrm>
        </p:spPr>
        <p:txBody>
          <a:bodyPr/>
          <a:lstStyle>
            <a:lvl1pPr>
              <a:spcBef>
                <a:spcPts val="0"/>
              </a:spcBef>
              <a:buFont typeface="Wingdings" pitchFamily="2" charset="2"/>
              <a:defRPr b="0"/>
            </a:lvl1pPr>
          </a:lstStyle>
          <a:p>
            <a:pPr lvl="0">
              <a:spcBef>
                <a:spcPts val="0"/>
              </a:spcBef>
              <a:buFont typeface="Wingdings" pitchFamily="2" charset="2"/>
            </a:pPr>
            <a:r>
              <a:rPr lang="ru-RU" dirty="0"/>
              <a:t>Введите текст или вставьте объект</a:t>
            </a:r>
          </a:p>
        </p:txBody>
      </p:sp>
      <p:sp>
        <p:nvSpPr>
          <p:cNvPr id="14" name="Rectangle 13"/>
          <p:cNvSpPr/>
          <p:nvPr/>
        </p:nvSpPr>
        <p:spPr>
          <a:xfrm>
            <a:off x="9144000" y="-25400"/>
            <a:ext cx="1930500" cy="51435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/>
          <a:lstStyle/>
          <a:p>
            <a:pPr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Используйте выделение+</a:t>
            </a:r>
            <a:r>
              <a:rPr lang="en-US" sz="1200" dirty="0">
                <a:solidFill>
                  <a:srgbClr val="3C3C3C"/>
                </a:solidFill>
              </a:rPr>
              <a:t>Tab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для смены</a:t>
            </a:r>
          </a:p>
          <a:p>
            <a:pPr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стилей текста.</a:t>
            </a:r>
          </a:p>
          <a:p>
            <a:pPr>
              <a:spcBef>
                <a:spcPts val="300"/>
              </a:spcBef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Для возврата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на предыдущий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уровень выделите строку и нажмите </a:t>
            </a:r>
            <a:r>
              <a:rPr lang="en-US" sz="1200" dirty="0">
                <a:solidFill>
                  <a:srgbClr val="3C3C3C"/>
                </a:solidFill>
              </a:rPr>
              <a:t>Shift+Tab.</a:t>
            </a:r>
            <a:endParaRPr lang="ru-RU" sz="1200" dirty="0">
              <a:solidFill>
                <a:srgbClr val="3C3C3C"/>
              </a:solidFill>
            </a:endParaRPr>
          </a:p>
          <a:p>
            <a:pPr>
              <a:spcBef>
                <a:spcPts val="1200"/>
              </a:spcBef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b="1" dirty="0">
                <a:solidFill>
                  <a:srgbClr val="3C3C3C"/>
                </a:solidFill>
              </a:rPr>
              <a:t>Первый уровень</a:t>
            </a:r>
          </a:p>
          <a:p>
            <a:pPr marL="269875" lvl="1" indent="-269875">
              <a:spcBef>
                <a:spcPts val="300"/>
              </a:spcBef>
              <a:buClr>
                <a:srgbClr val="004077"/>
              </a:buClr>
              <a:buSzPct val="100000"/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rgbClr val="3C3C3C"/>
                </a:solidFill>
              </a:rPr>
              <a:t>Второй уровень</a:t>
            </a:r>
          </a:p>
          <a:p>
            <a:pPr marL="541338" lvl="2" indent="-271463">
              <a:spcBef>
                <a:spcPts val="300"/>
              </a:spcBef>
              <a:buClr>
                <a:srgbClr val="0070BA"/>
              </a:buClr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rgbClr val="3C3C3C"/>
                </a:solidFill>
              </a:rPr>
              <a:t>Третий уровень</a:t>
            </a:r>
          </a:p>
        </p:txBody>
      </p:sp>
      <p:sp>
        <p:nvSpPr>
          <p:cNvPr id="18" name="Объект 4"/>
          <p:cNvSpPr>
            <a:spLocks noGrp="1"/>
          </p:cNvSpPr>
          <p:nvPr>
            <p:ph sz="quarter" idx="19"/>
          </p:nvPr>
        </p:nvSpPr>
        <p:spPr>
          <a:xfrm>
            <a:off x="287343" y="1262018"/>
            <a:ext cx="8569326" cy="24543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89182942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Текст и 3 объекта сверх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ru-RU" dirty="0"/>
              <a:t>Введите заголовок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2" hasCustomPrompt="1"/>
          </p:nvPr>
        </p:nvSpPr>
        <p:spPr>
          <a:xfrm>
            <a:off x="287349" y="1241223"/>
            <a:ext cx="2700337" cy="360000"/>
          </a:xfrm>
        </p:spPr>
        <p:txBody>
          <a:bodyPr anchor="b"/>
          <a:lstStyle>
            <a:lvl1pPr>
              <a:lnSpc>
                <a:spcPct val="90000"/>
              </a:lnSpc>
              <a:spcBef>
                <a:spcPts val="0"/>
              </a:spcBef>
              <a:defRPr b="1"/>
            </a:lvl1pPr>
          </a:lstStyle>
          <a:p>
            <a:pPr lvl="0"/>
            <a:r>
              <a:rPr lang="ru-RU" dirty="0"/>
              <a:t>Введите заголовок</a:t>
            </a:r>
          </a:p>
        </p:txBody>
      </p:sp>
      <p:sp>
        <p:nvSpPr>
          <p:cNvPr id="9" name="Текст 8"/>
          <p:cNvSpPr>
            <a:spLocks noGrp="1"/>
          </p:cNvSpPr>
          <p:nvPr>
            <p:ph type="body" sz="quarter" idx="13" hasCustomPrompt="1"/>
          </p:nvPr>
        </p:nvSpPr>
        <p:spPr>
          <a:xfrm>
            <a:off x="3221049" y="1241223"/>
            <a:ext cx="2700337" cy="360000"/>
          </a:xfrm>
        </p:spPr>
        <p:txBody>
          <a:bodyPr anchor="b"/>
          <a:lstStyle>
            <a:lvl1pPr>
              <a:lnSpc>
                <a:spcPct val="90000"/>
              </a:lnSpc>
              <a:spcBef>
                <a:spcPts val="0"/>
              </a:spcBef>
              <a:defRPr b="1"/>
            </a:lvl1pPr>
          </a:lstStyle>
          <a:p>
            <a:pPr lvl="0"/>
            <a:r>
              <a:rPr lang="ru-RU" dirty="0"/>
              <a:t>Введите заголовок</a:t>
            </a:r>
          </a:p>
        </p:txBody>
      </p:sp>
      <p:sp>
        <p:nvSpPr>
          <p:cNvPr id="11" name="Текст 10"/>
          <p:cNvSpPr>
            <a:spLocks noGrp="1"/>
          </p:cNvSpPr>
          <p:nvPr>
            <p:ph type="body" sz="quarter" idx="14" hasCustomPrompt="1"/>
          </p:nvPr>
        </p:nvSpPr>
        <p:spPr>
          <a:xfrm>
            <a:off x="6156325" y="1241223"/>
            <a:ext cx="2700338" cy="360000"/>
          </a:xfrm>
        </p:spPr>
        <p:txBody>
          <a:bodyPr anchor="b"/>
          <a:lstStyle>
            <a:lvl1pPr>
              <a:lnSpc>
                <a:spcPct val="90000"/>
              </a:lnSpc>
              <a:spcBef>
                <a:spcPts val="0"/>
              </a:spcBef>
              <a:defRPr b="1"/>
            </a:lvl1pPr>
          </a:lstStyle>
          <a:p>
            <a:pPr lvl="0"/>
            <a:r>
              <a:rPr lang="ru-RU" dirty="0"/>
              <a:t>Введите заголовок</a:t>
            </a: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287349" y="1679949"/>
            <a:ext cx="2700337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3221049" y="1679949"/>
            <a:ext cx="2700337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6156325" y="1679949"/>
            <a:ext cx="2700338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Объект 18"/>
          <p:cNvSpPr>
            <a:spLocks noGrp="1"/>
          </p:cNvSpPr>
          <p:nvPr>
            <p:ph sz="quarter" idx="15" hasCustomPrompt="1"/>
          </p:nvPr>
        </p:nvSpPr>
        <p:spPr>
          <a:xfrm>
            <a:off x="287349" y="1726555"/>
            <a:ext cx="2700337" cy="1980000"/>
          </a:xfrm>
        </p:spPr>
        <p:txBody>
          <a:bodyPr/>
          <a:lstStyle>
            <a:lvl1pPr>
              <a:spcBef>
                <a:spcPts val="0"/>
              </a:spcBef>
              <a:buFont typeface="Wingdings" pitchFamily="2" charset="2"/>
              <a:defRPr b="0"/>
            </a:lvl1pPr>
          </a:lstStyle>
          <a:p>
            <a:pPr lvl="0">
              <a:spcBef>
                <a:spcPts val="0"/>
              </a:spcBef>
              <a:buFont typeface="Wingdings" pitchFamily="2" charset="2"/>
            </a:pPr>
            <a:r>
              <a:rPr lang="ru-RU" dirty="0"/>
              <a:t>Введите текст или вставьте объект</a:t>
            </a:r>
          </a:p>
        </p:txBody>
      </p:sp>
      <p:sp>
        <p:nvSpPr>
          <p:cNvPr id="14" name="Объект 18"/>
          <p:cNvSpPr>
            <a:spLocks noGrp="1"/>
          </p:cNvSpPr>
          <p:nvPr>
            <p:ph sz="quarter" idx="16" hasCustomPrompt="1"/>
          </p:nvPr>
        </p:nvSpPr>
        <p:spPr>
          <a:xfrm>
            <a:off x="3221049" y="1726555"/>
            <a:ext cx="2700337" cy="1980000"/>
          </a:xfrm>
        </p:spPr>
        <p:txBody>
          <a:bodyPr/>
          <a:lstStyle>
            <a:lvl1pPr>
              <a:spcBef>
                <a:spcPts val="0"/>
              </a:spcBef>
              <a:buFont typeface="Wingdings" pitchFamily="2" charset="2"/>
              <a:defRPr b="0"/>
            </a:lvl1pPr>
          </a:lstStyle>
          <a:p>
            <a:pPr lvl="0">
              <a:spcBef>
                <a:spcPts val="0"/>
              </a:spcBef>
              <a:buFont typeface="Wingdings" pitchFamily="2" charset="2"/>
            </a:pPr>
            <a:r>
              <a:rPr lang="ru-RU" dirty="0"/>
              <a:t>Введите текст или вставьте объект</a:t>
            </a:r>
          </a:p>
        </p:txBody>
      </p:sp>
      <p:sp>
        <p:nvSpPr>
          <p:cNvPr id="16" name="Объект 18"/>
          <p:cNvSpPr>
            <a:spLocks noGrp="1"/>
          </p:cNvSpPr>
          <p:nvPr>
            <p:ph sz="quarter" idx="17" hasCustomPrompt="1"/>
          </p:nvPr>
        </p:nvSpPr>
        <p:spPr>
          <a:xfrm>
            <a:off x="6156336" y="1726555"/>
            <a:ext cx="2700337" cy="1980000"/>
          </a:xfrm>
        </p:spPr>
        <p:txBody>
          <a:bodyPr/>
          <a:lstStyle>
            <a:lvl1pPr>
              <a:spcBef>
                <a:spcPts val="0"/>
              </a:spcBef>
              <a:buFont typeface="Wingdings" pitchFamily="2" charset="2"/>
              <a:defRPr b="0"/>
            </a:lvl1pPr>
          </a:lstStyle>
          <a:p>
            <a:pPr lvl="0">
              <a:spcBef>
                <a:spcPts val="0"/>
              </a:spcBef>
              <a:buFont typeface="Wingdings" pitchFamily="2" charset="2"/>
            </a:pPr>
            <a:r>
              <a:rPr lang="ru-RU" dirty="0"/>
              <a:t>Введите текст или вставьте объект</a:t>
            </a:r>
          </a:p>
        </p:txBody>
      </p:sp>
      <p:sp>
        <p:nvSpPr>
          <p:cNvPr id="20" name="Rectangle 19"/>
          <p:cNvSpPr/>
          <p:nvPr/>
        </p:nvSpPr>
        <p:spPr>
          <a:xfrm>
            <a:off x="9144000" y="-25400"/>
            <a:ext cx="1930500" cy="51435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/>
          <a:lstStyle/>
          <a:p>
            <a:pPr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Используйте выделение+</a:t>
            </a:r>
            <a:r>
              <a:rPr lang="en-US" sz="1200" dirty="0">
                <a:solidFill>
                  <a:srgbClr val="3C3C3C"/>
                </a:solidFill>
              </a:rPr>
              <a:t>Tab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для смены</a:t>
            </a:r>
          </a:p>
          <a:p>
            <a:pPr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стилей текста.</a:t>
            </a:r>
          </a:p>
          <a:p>
            <a:pPr>
              <a:spcBef>
                <a:spcPts val="300"/>
              </a:spcBef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Для возврата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на предыдущий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уровень выделите строку и нажмите </a:t>
            </a:r>
            <a:r>
              <a:rPr lang="en-US" sz="1200" dirty="0">
                <a:solidFill>
                  <a:srgbClr val="3C3C3C"/>
                </a:solidFill>
              </a:rPr>
              <a:t>Shift+Tab.</a:t>
            </a:r>
            <a:endParaRPr lang="ru-RU" sz="1200" dirty="0">
              <a:solidFill>
                <a:srgbClr val="3C3C3C"/>
              </a:solidFill>
            </a:endParaRPr>
          </a:p>
          <a:p>
            <a:pPr>
              <a:spcBef>
                <a:spcPts val="1200"/>
              </a:spcBef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b="1" dirty="0">
                <a:solidFill>
                  <a:srgbClr val="3C3C3C"/>
                </a:solidFill>
              </a:rPr>
              <a:t>Первый уровень</a:t>
            </a:r>
          </a:p>
          <a:p>
            <a:pPr marL="269875" lvl="1" indent="-269875">
              <a:spcBef>
                <a:spcPts val="300"/>
              </a:spcBef>
              <a:buClr>
                <a:srgbClr val="004077"/>
              </a:buClr>
              <a:buSzPct val="100000"/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rgbClr val="3C3C3C"/>
                </a:solidFill>
              </a:rPr>
              <a:t>Второй уровень</a:t>
            </a:r>
          </a:p>
          <a:p>
            <a:pPr marL="541338" lvl="2" indent="-271463">
              <a:spcBef>
                <a:spcPts val="300"/>
              </a:spcBef>
              <a:buClr>
                <a:srgbClr val="0070BA"/>
              </a:buClr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rgbClr val="3C3C3C"/>
                </a:solidFill>
              </a:rPr>
              <a:t>Третий уровень</a:t>
            </a:r>
          </a:p>
        </p:txBody>
      </p:sp>
      <p:sp>
        <p:nvSpPr>
          <p:cNvPr id="21" name="Объект 4"/>
          <p:cNvSpPr>
            <a:spLocks noGrp="1"/>
          </p:cNvSpPr>
          <p:nvPr>
            <p:ph sz="quarter" idx="19"/>
          </p:nvPr>
        </p:nvSpPr>
        <p:spPr>
          <a:xfrm>
            <a:off x="287343" y="3890918"/>
            <a:ext cx="8569326" cy="24543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18588911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 объекта и 2 текс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ru-RU" dirty="0"/>
              <a:t>Введите заголовок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11" hasCustomPrompt="1"/>
          </p:nvPr>
        </p:nvSpPr>
        <p:spPr>
          <a:xfrm>
            <a:off x="287349" y="4421682"/>
            <a:ext cx="2700337" cy="1908000"/>
          </a:xfrm>
        </p:spPr>
        <p:txBody>
          <a:bodyPr/>
          <a:lstStyle>
            <a:lvl1pPr>
              <a:spcBef>
                <a:spcPts val="0"/>
              </a:spcBef>
              <a:buFont typeface="Wingdings" pitchFamily="2" charset="2"/>
              <a:defRPr b="0"/>
            </a:lvl1pPr>
          </a:lstStyle>
          <a:p>
            <a:pPr lvl="0">
              <a:spcBef>
                <a:spcPts val="0"/>
              </a:spcBef>
              <a:buFont typeface="Wingdings" pitchFamily="2" charset="2"/>
            </a:pPr>
            <a:r>
              <a:rPr lang="ru-RU" dirty="0"/>
              <a:t>Введите текст или вставьте объект</a:t>
            </a:r>
          </a:p>
        </p:txBody>
      </p:sp>
      <p:sp>
        <p:nvSpPr>
          <p:cNvPr id="7" name="Объект 6"/>
          <p:cNvSpPr>
            <a:spLocks noGrp="1"/>
          </p:cNvSpPr>
          <p:nvPr>
            <p:ph sz="quarter" idx="12" hasCustomPrompt="1"/>
          </p:nvPr>
        </p:nvSpPr>
        <p:spPr>
          <a:xfrm>
            <a:off x="6156325" y="1726555"/>
            <a:ext cx="2700338" cy="1908000"/>
          </a:xfrm>
        </p:spPr>
        <p:txBody>
          <a:bodyPr/>
          <a:lstStyle>
            <a:lvl1pPr>
              <a:spcBef>
                <a:spcPts val="0"/>
              </a:spcBef>
              <a:buFont typeface="Wingdings" pitchFamily="2" charset="2"/>
              <a:defRPr b="0"/>
            </a:lvl1pPr>
          </a:lstStyle>
          <a:p>
            <a:pPr lvl="0">
              <a:spcBef>
                <a:spcPts val="0"/>
              </a:spcBef>
              <a:buFont typeface="Wingdings" pitchFamily="2" charset="2"/>
            </a:pPr>
            <a:r>
              <a:rPr lang="ru-RU" dirty="0"/>
              <a:t>Введите текст или вставьте объект</a:t>
            </a:r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5" hasCustomPrompt="1"/>
          </p:nvPr>
        </p:nvSpPr>
        <p:spPr>
          <a:xfrm>
            <a:off x="287338" y="3933825"/>
            <a:ext cx="2700000" cy="360000"/>
          </a:xfrm>
        </p:spPr>
        <p:txBody>
          <a:bodyPr anchor="b"/>
          <a:lstStyle>
            <a:lvl1pPr>
              <a:lnSpc>
                <a:spcPct val="90000"/>
              </a:lnSpc>
              <a:spcBef>
                <a:spcPts val="0"/>
              </a:spcBef>
              <a:defRPr b="1"/>
            </a:lvl1pPr>
          </a:lstStyle>
          <a:p>
            <a:pPr lvl="0"/>
            <a:r>
              <a:rPr lang="ru-RU" dirty="0"/>
              <a:t>Введите заголовок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287349" y="4375076"/>
            <a:ext cx="2700337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Текст 5"/>
          <p:cNvSpPr>
            <a:spLocks noGrp="1"/>
          </p:cNvSpPr>
          <p:nvPr>
            <p:ph type="body" sz="quarter" idx="16" hasCustomPrompt="1"/>
          </p:nvPr>
        </p:nvSpPr>
        <p:spPr>
          <a:xfrm>
            <a:off x="6160028" y="1248594"/>
            <a:ext cx="2700000" cy="360000"/>
          </a:xfrm>
        </p:spPr>
        <p:txBody>
          <a:bodyPr anchor="b"/>
          <a:lstStyle>
            <a:lvl1pPr>
              <a:lnSpc>
                <a:spcPct val="90000"/>
              </a:lnSpc>
              <a:spcBef>
                <a:spcPts val="0"/>
              </a:spcBef>
              <a:defRPr b="1"/>
            </a:lvl1pPr>
          </a:lstStyle>
          <a:p>
            <a:pPr lvl="0"/>
            <a:r>
              <a:rPr lang="ru-RU" dirty="0"/>
              <a:t>Введите заголовок</a:t>
            </a: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6160039" y="1679949"/>
            <a:ext cx="2700337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9144000" y="-25400"/>
            <a:ext cx="1930500" cy="51435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/>
          <a:lstStyle/>
          <a:p>
            <a:pPr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Используйте выделение+</a:t>
            </a:r>
            <a:r>
              <a:rPr lang="en-US" sz="1200" dirty="0">
                <a:solidFill>
                  <a:srgbClr val="3C3C3C"/>
                </a:solidFill>
              </a:rPr>
              <a:t>Tab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для смены</a:t>
            </a:r>
          </a:p>
          <a:p>
            <a:pPr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стилей текста.</a:t>
            </a:r>
          </a:p>
          <a:p>
            <a:pPr>
              <a:spcBef>
                <a:spcPts val="300"/>
              </a:spcBef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Для возврата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на предыдущий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уровень выделите строку и нажмите </a:t>
            </a:r>
            <a:r>
              <a:rPr lang="en-US" sz="1200" dirty="0">
                <a:solidFill>
                  <a:srgbClr val="3C3C3C"/>
                </a:solidFill>
              </a:rPr>
              <a:t>Shift+Tab.</a:t>
            </a:r>
            <a:endParaRPr lang="ru-RU" sz="1200" dirty="0">
              <a:solidFill>
                <a:srgbClr val="3C3C3C"/>
              </a:solidFill>
            </a:endParaRPr>
          </a:p>
          <a:p>
            <a:pPr>
              <a:spcBef>
                <a:spcPts val="1200"/>
              </a:spcBef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b="1" dirty="0">
                <a:solidFill>
                  <a:srgbClr val="3C3C3C"/>
                </a:solidFill>
              </a:rPr>
              <a:t>Первый уровень</a:t>
            </a:r>
          </a:p>
          <a:p>
            <a:pPr marL="269875" lvl="1" indent="-269875">
              <a:spcBef>
                <a:spcPts val="300"/>
              </a:spcBef>
              <a:buClr>
                <a:srgbClr val="004077"/>
              </a:buClr>
              <a:buSzPct val="100000"/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rgbClr val="3C3C3C"/>
                </a:solidFill>
              </a:rPr>
              <a:t>Второй уровень</a:t>
            </a:r>
          </a:p>
          <a:p>
            <a:pPr marL="541338" lvl="2" indent="-271463">
              <a:spcBef>
                <a:spcPts val="300"/>
              </a:spcBef>
              <a:buClr>
                <a:srgbClr val="0070BA"/>
              </a:buClr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rgbClr val="3C3C3C"/>
                </a:solidFill>
              </a:rPr>
              <a:t>Третий уровень</a:t>
            </a:r>
          </a:p>
        </p:txBody>
      </p:sp>
      <p:sp>
        <p:nvSpPr>
          <p:cNvPr id="16" name="Объект 4"/>
          <p:cNvSpPr>
            <a:spLocks noGrp="1"/>
          </p:cNvSpPr>
          <p:nvPr>
            <p:ph sz="quarter" idx="19"/>
          </p:nvPr>
        </p:nvSpPr>
        <p:spPr>
          <a:xfrm>
            <a:off x="3240098" y="3890918"/>
            <a:ext cx="5616575" cy="24543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</p:txBody>
      </p:sp>
      <p:sp>
        <p:nvSpPr>
          <p:cNvPr id="18" name="Объект 4"/>
          <p:cNvSpPr>
            <a:spLocks noGrp="1"/>
          </p:cNvSpPr>
          <p:nvPr>
            <p:ph sz="quarter" idx="20"/>
          </p:nvPr>
        </p:nvSpPr>
        <p:spPr>
          <a:xfrm>
            <a:off x="287349" y="1262018"/>
            <a:ext cx="5616575" cy="24543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29628008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Три рисунка, три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>
            <a:noAutofit/>
          </a:bodyPr>
          <a:lstStyle/>
          <a:p>
            <a:r>
              <a:rPr lang="ru-RU" dirty="0"/>
              <a:t>Введите заголовок</a:t>
            </a:r>
          </a:p>
        </p:txBody>
      </p:sp>
      <p:sp>
        <p:nvSpPr>
          <p:cNvPr id="5" name="Рисунок 4"/>
          <p:cNvSpPr>
            <a:spLocks noGrp="1"/>
          </p:cNvSpPr>
          <p:nvPr>
            <p:ph type="pic" sz="quarter" idx="11" hasCustomPrompt="1"/>
          </p:nvPr>
        </p:nvSpPr>
        <p:spPr>
          <a:xfrm>
            <a:off x="287338" y="1262018"/>
            <a:ext cx="2700000" cy="2376000"/>
          </a:xfrm>
        </p:spPr>
        <p:txBody>
          <a:bodyPr vert="horz" lIns="0" tIns="0" rIns="0" bIns="0"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itchFamily="2" charset="2"/>
              <a:buNone/>
              <a:tabLst/>
              <a:defRPr lang="ru-RU" b="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itchFamily="2" charset="2"/>
              <a:buNone/>
              <a:tabLst/>
              <a:defRPr/>
            </a:pPr>
            <a:r>
              <a:rPr lang="ru-RU" dirty="0"/>
              <a:t>Вставьте рисунок</a:t>
            </a:r>
          </a:p>
          <a:p>
            <a:pPr lvl="0"/>
            <a:endParaRPr lang="en-US" dirty="0"/>
          </a:p>
          <a:p>
            <a:pPr lvl="0"/>
            <a:endParaRPr lang="ru-RU" dirty="0"/>
          </a:p>
        </p:txBody>
      </p:sp>
      <p:sp>
        <p:nvSpPr>
          <p:cNvPr id="7" name="Рисунок 6"/>
          <p:cNvSpPr>
            <a:spLocks noGrp="1"/>
          </p:cNvSpPr>
          <p:nvPr>
            <p:ph type="pic" sz="quarter" idx="12" hasCustomPrompt="1"/>
          </p:nvPr>
        </p:nvSpPr>
        <p:spPr>
          <a:xfrm>
            <a:off x="3221038" y="3933825"/>
            <a:ext cx="2700000" cy="2376000"/>
          </a:xfrm>
        </p:spPr>
        <p:txBody>
          <a:bodyPr vert="horz" lIns="0" tIns="0" rIns="0" bIns="0"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itchFamily="2" charset="2"/>
              <a:buNone/>
              <a:tabLst/>
              <a:defRPr lang="ru-RU" b="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itchFamily="2" charset="2"/>
              <a:buNone/>
              <a:tabLst/>
              <a:defRPr/>
            </a:pPr>
            <a:r>
              <a:rPr lang="ru-RU" dirty="0"/>
              <a:t>Вставьте рисунок</a:t>
            </a:r>
          </a:p>
          <a:p>
            <a:pPr lvl="0"/>
            <a:endParaRPr lang="en-US" dirty="0"/>
          </a:p>
          <a:p>
            <a:pPr lvl="0"/>
            <a:endParaRPr lang="ru-RU" dirty="0"/>
          </a:p>
        </p:txBody>
      </p:sp>
      <p:sp>
        <p:nvSpPr>
          <p:cNvPr id="9" name="Рисунок 8"/>
          <p:cNvSpPr>
            <a:spLocks noGrp="1"/>
          </p:cNvSpPr>
          <p:nvPr>
            <p:ph type="pic" sz="quarter" idx="13" hasCustomPrompt="1"/>
          </p:nvPr>
        </p:nvSpPr>
        <p:spPr>
          <a:xfrm>
            <a:off x="6156325" y="1262018"/>
            <a:ext cx="2700000" cy="2376000"/>
          </a:xfrm>
        </p:spPr>
        <p:txBody>
          <a:bodyPr vert="horz" lIns="0" tIns="0" rIns="0" bIns="0"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itchFamily="2" charset="2"/>
              <a:buNone/>
              <a:tabLst/>
              <a:defRPr lang="ru-RU" b="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itchFamily="2" charset="2"/>
              <a:buNone/>
              <a:tabLst/>
              <a:defRPr/>
            </a:pPr>
            <a:r>
              <a:rPr lang="ru-RU" dirty="0"/>
              <a:t>Вставьте рисунок</a:t>
            </a:r>
          </a:p>
          <a:p>
            <a:pPr lvl="0"/>
            <a:endParaRPr lang="en-US" dirty="0"/>
          </a:p>
          <a:p>
            <a:pPr lvl="0"/>
            <a:endParaRPr lang="ru-RU" dirty="0"/>
          </a:p>
        </p:txBody>
      </p:sp>
      <p:sp>
        <p:nvSpPr>
          <p:cNvPr id="10" name="Rectangle 9"/>
          <p:cNvSpPr/>
          <p:nvPr/>
        </p:nvSpPr>
        <p:spPr>
          <a:xfrm>
            <a:off x="9144000" y="-25400"/>
            <a:ext cx="1930500" cy="51435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/>
          <a:lstStyle/>
          <a:p>
            <a:pPr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Используйте выделение+</a:t>
            </a:r>
            <a:r>
              <a:rPr lang="en-US" sz="1200" dirty="0">
                <a:solidFill>
                  <a:srgbClr val="3C3C3C"/>
                </a:solidFill>
              </a:rPr>
              <a:t>Tab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для смены</a:t>
            </a:r>
          </a:p>
          <a:p>
            <a:pPr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стилей текста.</a:t>
            </a:r>
          </a:p>
          <a:p>
            <a:pPr>
              <a:spcBef>
                <a:spcPts val="300"/>
              </a:spcBef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Для возврата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на предыдущий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уровень выделите строку и нажмите </a:t>
            </a:r>
            <a:r>
              <a:rPr lang="en-US" sz="1200" dirty="0">
                <a:solidFill>
                  <a:srgbClr val="3C3C3C"/>
                </a:solidFill>
              </a:rPr>
              <a:t>Shift+Tab.</a:t>
            </a:r>
            <a:endParaRPr lang="ru-RU" sz="1200" dirty="0">
              <a:solidFill>
                <a:srgbClr val="3C3C3C"/>
              </a:solidFill>
            </a:endParaRPr>
          </a:p>
          <a:p>
            <a:pPr>
              <a:spcBef>
                <a:spcPts val="1200"/>
              </a:spcBef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b="1" dirty="0">
                <a:solidFill>
                  <a:srgbClr val="3C3C3C"/>
                </a:solidFill>
              </a:rPr>
              <a:t>Первый уровень</a:t>
            </a:r>
          </a:p>
          <a:p>
            <a:pPr marL="269875" lvl="1" indent="-269875">
              <a:spcBef>
                <a:spcPts val="300"/>
              </a:spcBef>
              <a:buClr>
                <a:srgbClr val="004077"/>
              </a:buClr>
              <a:buSzPct val="100000"/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rgbClr val="3C3C3C"/>
                </a:solidFill>
              </a:rPr>
              <a:t>Второй уровень</a:t>
            </a:r>
          </a:p>
          <a:p>
            <a:pPr marL="541338" lvl="2" indent="-271463">
              <a:spcBef>
                <a:spcPts val="300"/>
              </a:spcBef>
              <a:buClr>
                <a:srgbClr val="0070BA"/>
              </a:buClr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rgbClr val="3C3C3C"/>
                </a:solidFill>
              </a:rPr>
              <a:t>Третий уровень</a:t>
            </a:r>
          </a:p>
        </p:txBody>
      </p:sp>
      <p:sp>
        <p:nvSpPr>
          <p:cNvPr id="12" name="Объект 4"/>
          <p:cNvSpPr>
            <a:spLocks noGrp="1"/>
          </p:cNvSpPr>
          <p:nvPr>
            <p:ph sz="quarter" idx="20"/>
          </p:nvPr>
        </p:nvSpPr>
        <p:spPr>
          <a:xfrm>
            <a:off x="3222000" y="1262018"/>
            <a:ext cx="2700000" cy="23760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</p:txBody>
      </p:sp>
      <p:sp>
        <p:nvSpPr>
          <p:cNvPr id="16" name="Объект 4"/>
          <p:cNvSpPr>
            <a:spLocks noGrp="1"/>
          </p:cNvSpPr>
          <p:nvPr>
            <p:ph sz="quarter" idx="21"/>
          </p:nvPr>
        </p:nvSpPr>
        <p:spPr>
          <a:xfrm>
            <a:off x="287338" y="3933825"/>
            <a:ext cx="2700000" cy="23760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</p:txBody>
      </p:sp>
      <p:sp>
        <p:nvSpPr>
          <p:cNvPr id="17" name="Объект 4"/>
          <p:cNvSpPr>
            <a:spLocks noGrp="1"/>
          </p:cNvSpPr>
          <p:nvPr>
            <p:ph sz="quarter" idx="22"/>
          </p:nvPr>
        </p:nvSpPr>
        <p:spPr>
          <a:xfrm>
            <a:off x="6156325" y="3933825"/>
            <a:ext cx="2700000" cy="23760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92758733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Три объекта и три блока с текстом справ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>
            <a:noAutofit/>
          </a:bodyPr>
          <a:lstStyle/>
          <a:p>
            <a:r>
              <a:rPr lang="ru-RU" dirty="0"/>
              <a:t>Введите заголовок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11" hasCustomPrompt="1"/>
          </p:nvPr>
        </p:nvSpPr>
        <p:spPr>
          <a:xfrm>
            <a:off x="287338" y="1268413"/>
            <a:ext cx="1980000" cy="1512887"/>
          </a:xfrm>
        </p:spPr>
        <p:txBody>
          <a:bodyPr vert="horz" lIns="0" tIns="0" rIns="0" bIns="0" rtlCol="0">
            <a:noAutofit/>
          </a:bodyPr>
          <a:lstStyle>
            <a:lvl1pPr>
              <a:spcBef>
                <a:spcPts val="0"/>
              </a:spcBef>
              <a:buFont typeface="Wingdings" pitchFamily="2" charset="2"/>
              <a:defRPr lang="ru-RU" b="0" dirty="0" smtClean="0"/>
            </a:lvl1pPr>
          </a:lstStyle>
          <a:p>
            <a:pPr lvl="0">
              <a:spcBef>
                <a:spcPts val="0"/>
              </a:spcBef>
              <a:buFont typeface="Wingdings" pitchFamily="2" charset="2"/>
            </a:pPr>
            <a:r>
              <a:rPr lang="ru-RU" dirty="0"/>
              <a:t>Введите текст или вставьте объект</a:t>
            </a:r>
          </a:p>
        </p:txBody>
      </p:sp>
      <p:sp>
        <p:nvSpPr>
          <p:cNvPr id="7" name="Объект 6"/>
          <p:cNvSpPr>
            <a:spLocks noGrp="1"/>
          </p:cNvSpPr>
          <p:nvPr>
            <p:ph sz="quarter" idx="12" hasCustomPrompt="1"/>
          </p:nvPr>
        </p:nvSpPr>
        <p:spPr>
          <a:xfrm>
            <a:off x="287338" y="3032919"/>
            <a:ext cx="1980000" cy="1512887"/>
          </a:xfrm>
        </p:spPr>
        <p:txBody>
          <a:bodyPr vert="horz" lIns="0" tIns="0" rIns="0" bIns="0" rtlCol="0">
            <a:noAutofit/>
          </a:bodyPr>
          <a:lstStyle>
            <a:lvl1pPr>
              <a:spcBef>
                <a:spcPts val="0"/>
              </a:spcBef>
              <a:buFont typeface="Wingdings" pitchFamily="2" charset="2"/>
              <a:defRPr lang="ru-RU" b="0" dirty="0" smtClean="0"/>
            </a:lvl1pPr>
          </a:lstStyle>
          <a:p>
            <a:pPr lvl="0">
              <a:spcBef>
                <a:spcPts val="0"/>
              </a:spcBef>
              <a:buFont typeface="Wingdings" pitchFamily="2" charset="2"/>
            </a:pPr>
            <a:r>
              <a:rPr lang="ru-RU" dirty="0"/>
              <a:t>Введите текст или вставьте объект</a:t>
            </a:r>
          </a:p>
        </p:txBody>
      </p:sp>
      <p:sp>
        <p:nvSpPr>
          <p:cNvPr id="9" name="Объект 8"/>
          <p:cNvSpPr>
            <a:spLocks noGrp="1"/>
          </p:cNvSpPr>
          <p:nvPr>
            <p:ph sz="quarter" idx="13" hasCustomPrompt="1"/>
          </p:nvPr>
        </p:nvSpPr>
        <p:spPr>
          <a:xfrm>
            <a:off x="287338" y="4797447"/>
            <a:ext cx="1980000" cy="1512887"/>
          </a:xfrm>
        </p:spPr>
        <p:txBody>
          <a:bodyPr vert="horz" lIns="0" tIns="0" rIns="0" bIns="0" rtlCol="0">
            <a:noAutofit/>
          </a:bodyPr>
          <a:lstStyle>
            <a:lvl1pPr>
              <a:spcBef>
                <a:spcPts val="0"/>
              </a:spcBef>
              <a:buFont typeface="Wingdings" pitchFamily="2" charset="2"/>
              <a:defRPr lang="ru-RU" b="0" dirty="0" smtClean="0"/>
            </a:lvl1pPr>
          </a:lstStyle>
          <a:p>
            <a:pPr lvl="0">
              <a:spcBef>
                <a:spcPts val="0"/>
              </a:spcBef>
              <a:buFont typeface="Wingdings" pitchFamily="2" charset="2"/>
            </a:pPr>
            <a:r>
              <a:rPr lang="ru-RU" dirty="0"/>
              <a:t>Введите текст или вставьте объект</a:t>
            </a:r>
          </a:p>
        </p:txBody>
      </p:sp>
      <p:sp>
        <p:nvSpPr>
          <p:cNvPr id="10" name="Rectangle 9"/>
          <p:cNvSpPr/>
          <p:nvPr/>
        </p:nvSpPr>
        <p:spPr>
          <a:xfrm>
            <a:off x="9144000" y="-25400"/>
            <a:ext cx="1930500" cy="51435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/>
          <a:lstStyle/>
          <a:p>
            <a:pPr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Используйте выделение+</a:t>
            </a:r>
            <a:r>
              <a:rPr lang="en-US" sz="1200" dirty="0">
                <a:solidFill>
                  <a:srgbClr val="3C3C3C"/>
                </a:solidFill>
              </a:rPr>
              <a:t>Tab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для смены</a:t>
            </a:r>
          </a:p>
          <a:p>
            <a:pPr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стилей текста.</a:t>
            </a:r>
          </a:p>
          <a:p>
            <a:pPr>
              <a:spcBef>
                <a:spcPts val="300"/>
              </a:spcBef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Для возврата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на предыдущий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уровень выделите строку и нажмите </a:t>
            </a:r>
            <a:r>
              <a:rPr lang="en-US" sz="1200" dirty="0">
                <a:solidFill>
                  <a:srgbClr val="3C3C3C"/>
                </a:solidFill>
              </a:rPr>
              <a:t>Shift+Tab.</a:t>
            </a:r>
            <a:endParaRPr lang="ru-RU" sz="1200" dirty="0">
              <a:solidFill>
                <a:srgbClr val="3C3C3C"/>
              </a:solidFill>
            </a:endParaRPr>
          </a:p>
          <a:p>
            <a:pPr>
              <a:spcBef>
                <a:spcPts val="1200"/>
              </a:spcBef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b="1" dirty="0">
                <a:solidFill>
                  <a:srgbClr val="3C3C3C"/>
                </a:solidFill>
              </a:rPr>
              <a:t>Первый уровень</a:t>
            </a:r>
          </a:p>
          <a:p>
            <a:pPr marL="269875" lvl="1" indent="-269875">
              <a:spcBef>
                <a:spcPts val="300"/>
              </a:spcBef>
              <a:buClr>
                <a:srgbClr val="004077"/>
              </a:buClr>
              <a:buSzPct val="100000"/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rgbClr val="3C3C3C"/>
                </a:solidFill>
              </a:rPr>
              <a:t>Второй уровень</a:t>
            </a:r>
          </a:p>
          <a:p>
            <a:pPr marL="541338" lvl="2" indent="-271463">
              <a:spcBef>
                <a:spcPts val="300"/>
              </a:spcBef>
              <a:buClr>
                <a:srgbClr val="0070BA"/>
              </a:buClr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rgbClr val="3C3C3C"/>
                </a:solidFill>
              </a:rPr>
              <a:t>Третий уровень</a:t>
            </a:r>
          </a:p>
        </p:txBody>
      </p:sp>
      <p:sp>
        <p:nvSpPr>
          <p:cNvPr id="13" name="Объект 4"/>
          <p:cNvSpPr>
            <a:spLocks noGrp="1"/>
          </p:cNvSpPr>
          <p:nvPr>
            <p:ph sz="quarter" idx="19"/>
          </p:nvPr>
        </p:nvSpPr>
        <p:spPr>
          <a:xfrm>
            <a:off x="2484440" y="1262018"/>
            <a:ext cx="6372225" cy="151928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</p:txBody>
      </p:sp>
      <p:sp>
        <p:nvSpPr>
          <p:cNvPr id="14" name="Объект 4"/>
          <p:cNvSpPr>
            <a:spLocks noGrp="1"/>
          </p:cNvSpPr>
          <p:nvPr>
            <p:ph sz="quarter" idx="20"/>
          </p:nvPr>
        </p:nvSpPr>
        <p:spPr>
          <a:xfrm>
            <a:off x="2484440" y="3055223"/>
            <a:ext cx="6372225" cy="151928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</p:txBody>
      </p:sp>
      <p:sp>
        <p:nvSpPr>
          <p:cNvPr id="16" name="Объект 4"/>
          <p:cNvSpPr>
            <a:spLocks noGrp="1"/>
          </p:cNvSpPr>
          <p:nvPr>
            <p:ph sz="quarter" idx="21"/>
          </p:nvPr>
        </p:nvSpPr>
        <p:spPr>
          <a:xfrm>
            <a:off x="2484440" y="4825956"/>
            <a:ext cx="6372225" cy="151928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08857116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Кейс про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>
            <a:noAutofit/>
          </a:bodyPr>
          <a:lstStyle/>
          <a:p>
            <a:r>
              <a:rPr lang="ru-RU" dirty="0"/>
              <a:t>Введите заголовок</a:t>
            </a:r>
          </a:p>
        </p:txBody>
      </p:sp>
      <p:sp>
        <p:nvSpPr>
          <p:cNvPr id="9" name="Текст 8"/>
          <p:cNvSpPr>
            <a:spLocks noGrp="1"/>
          </p:cNvSpPr>
          <p:nvPr>
            <p:ph type="body" sz="quarter" idx="17" hasCustomPrompt="1"/>
          </p:nvPr>
        </p:nvSpPr>
        <p:spPr>
          <a:xfrm>
            <a:off x="2483769" y="3032956"/>
            <a:ext cx="6372895" cy="36000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spcBef>
                <a:spcPts val="0"/>
              </a:spcBef>
              <a:defRPr/>
            </a:lvl1pPr>
          </a:lstStyle>
          <a:p>
            <a:pPr lvl="0"/>
            <a:r>
              <a:rPr lang="ru-RU" dirty="0"/>
              <a:t>Введите заголовок</a:t>
            </a:r>
          </a:p>
        </p:txBody>
      </p:sp>
      <p:sp>
        <p:nvSpPr>
          <p:cNvPr id="14" name="Текст 8"/>
          <p:cNvSpPr>
            <a:spLocks noGrp="1"/>
          </p:cNvSpPr>
          <p:nvPr>
            <p:ph type="body" sz="quarter" idx="19" hasCustomPrompt="1"/>
          </p:nvPr>
        </p:nvSpPr>
        <p:spPr>
          <a:xfrm>
            <a:off x="287338" y="1241223"/>
            <a:ext cx="6372895" cy="36000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spcBef>
                <a:spcPts val="0"/>
              </a:spcBef>
              <a:defRPr/>
            </a:lvl1pPr>
          </a:lstStyle>
          <a:p>
            <a:pPr lvl="0"/>
            <a:r>
              <a:rPr lang="ru-RU" dirty="0"/>
              <a:t>Введите заголовок</a:t>
            </a:r>
          </a:p>
        </p:txBody>
      </p:sp>
      <p:sp>
        <p:nvSpPr>
          <p:cNvPr id="11" name="Объект 7"/>
          <p:cNvSpPr>
            <a:spLocks noGrp="1"/>
          </p:cNvSpPr>
          <p:nvPr>
            <p:ph sz="quarter" idx="21" hasCustomPrompt="1"/>
          </p:nvPr>
        </p:nvSpPr>
        <p:spPr>
          <a:xfrm>
            <a:off x="2483769" y="3526913"/>
            <a:ext cx="6372895" cy="2808000"/>
          </a:xfrm>
        </p:spPr>
        <p:txBody>
          <a:bodyPr vert="horz" lIns="0" tIns="0" rIns="0" bIns="0" rtlCol="0">
            <a:noAutofit/>
          </a:bodyPr>
          <a:lstStyle>
            <a:lvl1pPr>
              <a:spcBef>
                <a:spcPts val="0"/>
              </a:spcBef>
              <a:buFont typeface="Wingdings" pitchFamily="2" charset="2"/>
              <a:defRPr lang="ru-RU" b="0" dirty="0" smtClean="0"/>
            </a:lvl1pPr>
          </a:lstStyle>
          <a:p>
            <a:pPr lvl="0">
              <a:spcBef>
                <a:spcPts val="0"/>
              </a:spcBef>
              <a:buFont typeface="Wingdings" pitchFamily="2" charset="2"/>
            </a:pPr>
            <a:r>
              <a:rPr lang="ru-RU" dirty="0"/>
              <a:t>Введите текст или вставьте объект</a:t>
            </a:r>
          </a:p>
        </p:txBody>
      </p:sp>
      <p:sp>
        <p:nvSpPr>
          <p:cNvPr id="16" name="Объект 5"/>
          <p:cNvSpPr>
            <a:spLocks noGrp="1"/>
          </p:cNvSpPr>
          <p:nvPr>
            <p:ph sz="quarter" idx="22" hasCustomPrompt="1"/>
          </p:nvPr>
        </p:nvSpPr>
        <p:spPr>
          <a:xfrm>
            <a:off x="287343" y="1726555"/>
            <a:ext cx="6372894" cy="1044000"/>
          </a:xfrm>
        </p:spPr>
        <p:txBody>
          <a:bodyPr vert="horz" lIns="0" tIns="0" rIns="0" bIns="0" rtlCol="0">
            <a:noAutofit/>
          </a:bodyPr>
          <a:lstStyle>
            <a:lvl1pPr>
              <a:spcBef>
                <a:spcPts val="0"/>
              </a:spcBef>
              <a:buFont typeface="Wingdings" pitchFamily="2" charset="2"/>
              <a:defRPr lang="ru-RU" b="0" dirty="0" smtClean="0"/>
            </a:lvl1pPr>
          </a:lstStyle>
          <a:p>
            <a:pPr lvl="0">
              <a:spcBef>
                <a:spcPts val="0"/>
              </a:spcBef>
              <a:buFont typeface="Wingdings" pitchFamily="2" charset="2"/>
            </a:pPr>
            <a:r>
              <a:rPr lang="ru-RU" dirty="0"/>
              <a:t>Введите текст или вставьте объект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287343" y="1679949"/>
            <a:ext cx="6372894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9"/>
          <p:cNvCxnSpPr/>
          <p:nvPr/>
        </p:nvCxnSpPr>
        <p:spPr>
          <a:xfrm>
            <a:off x="2483775" y="3471682"/>
            <a:ext cx="6372894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9144000" y="-25400"/>
            <a:ext cx="1930500" cy="51435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/>
          <a:lstStyle/>
          <a:p>
            <a:pPr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Используйте выделение+</a:t>
            </a:r>
            <a:r>
              <a:rPr lang="en-US" sz="1200" dirty="0">
                <a:solidFill>
                  <a:srgbClr val="3C3C3C"/>
                </a:solidFill>
              </a:rPr>
              <a:t>Tab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для смены</a:t>
            </a:r>
          </a:p>
          <a:p>
            <a:pPr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стилей текста.</a:t>
            </a:r>
          </a:p>
          <a:p>
            <a:pPr>
              <a:spcBef>
                <a:spcPts val="300"/>
              </a:spcBef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Для возврата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на предыдущий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уровень выделите строку и нажмите </a:t>
            </a:r>
            <a:r>
              <a:rPr lang="en-US" sz="1200" dirty="0">
                <a:solidFill>
                  <a:srgbClr val="3C3C3C"/>
                </a:solidFill>
              </a:rPr>
              <a:t>Shift+Tab.</a:t>
            </a:r>
            <a:endParaRPr lang="ru-RU" sz="1200" dirty="0">
              <a:solidFill>
                <a:srgbClr val="3C3C3C"/>
              </a:solidFill>
            </a:endParaRPr>
          </a:p>
          <a:p>
            <a:pPr>
              <a:spcBef>
                <a:spcPts val="1200"/>
              </a:spcBef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b="1" dirty="0">
                <a:solidFill>
                  <a:srgbClr val="3C3C3C"/>
                </a:solidFill>
              </a:rPr>
              <a:t>Первый уровень</a:t>
            </a:r>
          </a:p>
          <a:p>
            <a:pPr marL="269875" lvl="1" indent="-269875">
              <a:spcBef>
                <a:spcPts val="300"/>
              </a:spcBef>
              <a:buClr>
                <a:srgbClr val="004077"/>
              </a:buClr>
              <a:buSzPct val="100000"/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rgbClr val="3C3C3C"/>
                </a:solidFill>
              </a:rPr>
              <a:t>Второй уровень</a:t>
            </a:r>
          </a:p>
          <a:p>
            <a:pPr marL="541338" lvl="2" indent="-271463">
              <a:spcBef>
                <a:spcPts val="300"/>
              </a:spcBef>
              <a:buClr>
                <a:srgbClr val="0070BA"/>
              </a:buClr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rgbClr val="3C3C3C"/>
                </a:solidFill>
              </a:rPr>
              <a:t>Третий уровень</a:t>
            </a:r>
          </a:p>
        </p:txBody>
      </p:sp>
      <p:sp>
        <p:nvSpPr>
          <p:cNvPr id="15" name="Объект 4"/>
          <p:cNvSpPr>
            <a:spLocks noGrp="1"/>
          </p:cNvSpPr>
          <p:nvPr>
            <p:ph sz="quarter" idx="20"/>
          </p:nvPr>
        </p:nvSpPr>
        <p:spPr>
          <a:xfrm>
            <a:off x="287349" y="3068638"/>
            <a:ext cx="2016125" cy="32766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</p:txBody>
      </p:sp>
      <p:sp>
        <p:nvSpPr>
          <p:cNvPr id="17" name="Объект 4"/>
          <p:cNvSpPr>
            <a:spLocks noGrp="1"/>
          </p:cNvSpPr>
          <p:nvPr>
            <p:ph sz="quarter" idx="23"/>
          </p:nvPr>
        </p:nvSpPr>
        <p:spPr>
          <a:xfrm>
            <a:off x="6877061" y="1260022"/>
            <a:ext cx="1979613" cy="152127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05186577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Два подзаголовка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ru-RU" dirty="0"/>
              <a:t>Введите заголовок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1" hasCustomPrompt="1"/>
          </p:nvPr>
        </p:nvSpPr>
        <p:spPr>
          <a:xfrm>
            <a:off x="287342" y="1241223"/>
            <a:ext cx="4140200" cy="360000"/>
          </a:xfrm>
        </p:spPr>
        <p:txBody>
          <a:bodyPr anchor="b"/>
          <a:lstStyle>
            <a:lvl1pPr>
              <a:lnSpc>
                <a:spcPct val="90000"/>
              </a:lnSpc>
              <a:spcBef>
                <a:spcPts val="0"/>
              </a:spcBef>
              <a:defRPr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ru-RU" dirty="0"/>
              <a:t>Введите заголовок</a:t>
            </a:r>
          </a:p>
        </p:txBody>
      </p:sp>
      <p:sp>
        <p:nvSpPr>
          <p:cNvPr id="7" name="Объект 6"/>
          <p:cNvSpPr>
            <a:spLocks noGrp="1"/>
          </p:cNvSpPr>
          <p:nvPr>
            <p:ph sz="quarter" idx="12" hasCustomPrompt="1"/>
          </p:nvPr>
        </p:nvSpPr>
        <p:spPr>
          <a:xfrm>
            <a:off x="287342" y="1726555"/>
            <a:ext cx="4140200" cy="4608000"/>
          </a:xfrm>
        </p:spPr>
        <p:txBody>
          <a:bodyPr/>
          <a:lstStyle>
            <a:lvl1pPr>
              <a:spcBef>
                <a:spcPts val="0"/>
              </a:spcBef>
              <a:buFont typeface="Wingdings" pitchFamily="2" charset="2"/>
              <a:defRPr b="0"/>
            </a:lvl1pPr>
          </a:lstStyle>
          <a:p>
            <a:pPr lvl="0">
              <a:spcBef>
                <a:spcPts val="0"/>
              </a:spcBef>
              <a:buFont typeface="Wingdings" pitchFamily="2" charset="2"/>
            </a:pPr>
            <a:r>
              <a:rPr lang="ru-RU" dirty="0"/>
              <a:t>Введите текст или вставьте объект</a:t>
            </a:r>
          </a:p>
        </p:txBody>
      </p:sp>
      <p:sp>
        <p:nvSpPr>
          <p:cNvPr id="13" name="Текст 12"/>
          <p:cNvSpPr>
            <a:spLocks noGrp="1"/>
          </p:cNvSpPr>
          <p:nvPr>
            <p:ph type="body" sz="quarter" idx="13" hasCustomPrompt="1"/>
          </p:nvPr>
        </p:nvSpPr>
        <p:spPr>
          <a:xfrm>
            <a:off x="4679366" y="1241223"/>
            <a:ext cx="4140200" cy="360000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itchFamily="2" charset="2"/>
              <a:buNone/>
              <a:tabLst/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ru-RU" dirty="0"/>
              <a:t>Введите заголовок</a:t>
            </a:r>
          </a:p>
        </p:txBody>
      </p:sp>
      <p:sp>
        <p:nvSpPr>
          <p:cNvPr id="17" name="Объект 16"/>
          <p:cNvSpPr>
            <a:spLocks noGrp="1"/>
          </p:cNvSpPr>
          <p:nvPr>
            <p:ph sz="quarter" idx="14" hasCustomPrompt="1"/>
          </p:nvPr>
        </p:nvSpPr>
        <p:spPr>
          <a:xfrm>
            <a:off x="4683126" y="1726555"/>
            <a:ext cx="4140200" cy="4608000"/>
          </a:xfrm>
        </p:spPr>
        <p:txBody>
          <a:bodyPr/>
          <a:lstStyle>
            <a:lvl1pPr>
              <a:spcBef>
                <a:spcPts val="0"/>
              </a:spcBef>
              <a:buFont typeface="Wingdings" pitchFamily="2" charset="2"/>
              <a:defRPr b="0"/>
            </a:lvl1pPr>
          </a:lstStyle>
          <a:p>
            <a:pPr lvl="0">
              <a:spcBef>
                <a:spcPts val="0"/>
              </a:spcBef>
              <a:buFont typeface="Wingdings" pitchFamily="2" charset="2"/>
            </a:pPr>
            <a:r>
              <a:rPr lang="ru-RU" dirty="0"/>
              <a:t>Введите текст или вставьте объект</a:t>
            </a: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287342" y="1679949"/>
            <a:ext cx="4140200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4679366" y="1679949"/>
            <a:ext cx="4140200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9144000" y="-25400"/>
            <a:ext cx="1930500" cy="51435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/>
          <a:lstStyle/>
          <a:p>
            <a:pPr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Используйте выделение+</a:t>
            </a:r>
            <a:r>
              <a:rPr lang="en-US" sz="1200" dirty="0">
                <a:solidFill>
                  <a:srgbClr val="3C3C3C"/>
                </a:solidFill>
              </a:rPr>
              <a:t>Tab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для смены</a:t>
            </a:r>
          </a:p>
          <a:p>
            <a:pPr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стилей текста.</a:t>
            </a:r>
          </a:p>
          <a:p>
            <a:pPr>
              <a:spcBef>
                <a:spcPts val="300"/>
              </a:spcBef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Для возврата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на предыдущий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уровень выделите строку и нажмите </a:t>
            </a:r>
            <a:r>
              <a:rPr lang="en-US" sz="1200" dirty="0">
                <a:solidFill>
                  <a:srgbClr val="3C3C3C"/>
                </a:solidFill>
              </a:rPr>
              <a:t>Shift+Tab.</a:t>
            </a:r>
            <a:endParaRPr lang="ru-RU" sz="1200" dirty="0">
              <a:solidFill>
                <a:srgbClr val="3C3C3C"/>
              </a:solidFill>
            </a:endParaRPr>
          </a:p>
          <a:p>
            <a:pPr>
              <a:spcBef>
                <a:spcPts val="1200"/>
              </a:spcBef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b="1" dirty="0">
                <a:solidFill>
                  <a:srgbClr val="3C3C3C"/>
                </a:solidFill>
              </a:rPr>
              <a:t>Первый уровень</a:t>
            </a:r>
          </a:p>
          <a:p>
            <a:pPr marL="269875" lvl="1" indent="-269875">
              <a:spcBef>
                <a:spcPts val="300"/>
              </a:spcBef>
              <a:buClr>
                <a:srgbClr val="004077"/>
              </a:buClr>
              <a:buSzPct val="100000"/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rgbClr val="3C3C3C"/>
                </a:solidFill>
              </a:rPr>
              <a:t>Второй уровень</a:t>
            </a:r>
          </a:p>
          <a:p>
            <a:pPr marL="541338" lvl="2" indent="-271463">
              <a:spcBef>
                <a:spcPts val="300"/>
              </a:spcBef>
              <a:buClr>
                <a:srgbClr val="0070BA"/>
              </a:buClr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rgbClr val="3C3C3C"/>
                </a:solidFill>
              </a:rPr>
              <a:t>Третий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555673168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Рисунок и объект справ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>
            <a:noAutofit/>
          </a:bodyPr>
          <a:lstStyle/>
          <a:p>
            <a:r>
              <a:rPr lang="ru-RU" dirty="0"/>
              <a:t>Введите заголовок</a:t>
            </a:r>
          </a:p>
        </p:txBody>
      </p:sp>
      <p:sp>
        <p:nvSpPr>
          <p:cNvPr id="5" name="Рисунок 4"/>
          <p:cNvSpPr>
            <a:spLocks noGrp="1"/>
          </p:cNvSpPr>
          <p:nvPr>
            <p:ph type="pic" sz="quarter" idx="11" hasCustomPrompt="1"/>
          </p:nvPr>
        </p:nvSpPr>
        <p:spPr>
          <a:xfrm>
            <a:off x="287338" y="1268413"/>
            <a:ext cx="5634037" cy="5060950"/>
          </a:xfrm>
        </p:spPr>
        <p:txBody>
          <a:bodyPr vert="horz" lIns="0" tIns="0" rIns="0" bIns="0"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itchFamily="2" charset="2"/>
              <a:buNone/>
              <a:tabLst/>
              <a:defRPr lang="ru-RU" b="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itchFamily="2" charset="2"/>
              <a:buNone/>
              <a:tabLst/>
              <a:defRPr/>
            </a:pPr>
            <a:r>
              <a:rPr lang="ru-RU" dirty="0"/>
              <a:t>Вставьте рисунок</a:t>
            </a:r>
          </a:p>
          <a:p>
            <a:pPr lvl="0"/>
            <a:endParaRPr lang="en-US" dirty="0"/>
          </a:p>
          <a:p>
            <a:pPr lvl="0"/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12" hasCustomPrompt="1"/>
          </p:nvPr>
        </p:nvSpPr>
        <p:spPr>
          <a:xfrm>
            <a:off x="6156325" y="1726559"/>
            <a:ext cx="2700338" cy="4582765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buFont typeface="Wingdings" pitchFamily="2" charset="2"/>
              <a:defRPr b="0"/>
            </a:lvl1pPr>
          </a:lstStyle>
          <a:p>
            <a:pPr lvl="0">
              <a:spcBef>
                <a:spcPts val="0"/>
              </a:spcBef>
              <a:buFont typeface="Wingdings" pitchFamily="2" charset="2"/>
            </a:pPr>
            <a:r>
              <a:rPr lang="ru-RU" dirty="0"/>
              <a:t>Введите текст или вставьте объект</a:t>
            </a:r>
          </a:p>
        </p:txBody>
      </p:sp>
      <p:sp>
        <p:nvSpPr>
          <p:cNvPr id="9" name="Текст 8"/>
          <p:cNvSpPr>
            <a:spLocks noGrp="1"/>
          </p:cNvSpPr>
          <p:nvPr>
            <p:ph type="body" sz="quarter" idx="13" hasCustomPrompt="1"/>
          </p:nvPr>
        </p:nvSpPr>
        <p:spPr>
          <a:xfrm>
            <a:off x="6156325" y="1241223"/>
            <a:ext cx="2700338" cy="36000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spcBef>
                <a:spcPts val="0"/>
              </a:spcBef>
              <a:defRPr/>
            </a:lvl1pPr>
          </a:lstStyle>
          <a:p>
            <a:pPr lvl="0"/>
            <a:r>
              <a:rPr lang="ru-RU" dirty="0"/>
              <a:t>Введите заголовок</a:t>
            </a: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6156325" y="1679949"/>
            <a:ext cx="2700338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9144000" y="-25400"/>
            <a:ext cx="1930500" cy="51435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/>
          <a:lstStyle/>
          <a:p>
            <a:pPr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Используйте выделение+</a:t>
            </a:r>
            <a:r>
              <a:rPr lang="en-US" sz="1200" dirty="0">
                <a:solidFill>
                  <a:srgbClr val="3C3C3C"/>
                </a:solidFill>
              </a:rPr>
              <a:t>Tab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для смены</a:t>
            </a:r>
          </a:p>
          <a:p>
            <a:pPr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стилей текста.</a:t>
            </a:r>
          </a:p>
          <a:p>
            <a:pPr>
              <a:spcBef>
                <a:spcPts val="300"/>
              </a:spcBef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Для возврата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на предыдущий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уровень выделите строку и нажмите </a:t>
            </a:r>
            <a:r>
              <a:rPr lang="en-US" sz="1200" dirty="0">
                <a:solidFill>
                  <a:srgbClr val="3C3C3C"/>
                </a:solidFill>
              </a:rPr>
              <a:t>Shift+Tab.</a:t>
            </a:r>
            <a:endParaRPr lang="ru-RU" sz="1200" dirty="0">
              <a:solidFill>
                <a:srgbClr val="3C3C3C"/>
              </a:solidFill>
            </a:endParaRPr>
          </a:p>
          <a:p>
            <a:pPr>
              <a:spcBef>
                <a:spcPts val="1200"/>
              </a:spcBef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b="1" dirty="0">
                <a:solidFill>
                  <a:srgbClr val="3C3C3C"/>
                </a:solidFill>
              </a:rPr>
              <a:t>Первый уровень</a:t>
            </a:r>
          </a:p>
          <a:p>
            <a:pPr marL="269875" lvl="1" indent="-269875">
              <a:spcBef>
                <a:spcPts val="300"/>
              </a:spcBef>
              <a:buClr>
                <a:srgbClr val="004077"/>
              </a:buClr>
              <a:buSzPct val="100000"/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rgbClr val="3C3C3C"/>
                </a:solidFill>
              </a:rPr>
              <a:t>Второй уровень</a:t>
            </a:r>
          </a:p>
          <a:p>
            <a:pPr marL="541338" lvl="2" indent="-271463">
              <a:spcBef>
                <a:spcPts val="300"/>
              </a:spcBef>
              <a:buClr>
                <a:srgbClr val="0070BA"/>
              </a:buClr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rgbClr val="3C3C3C"/>
                </a:solidFill>
              </a:rPr>
              <a:t>Третий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92741092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6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>
            <a:noAutofit/>
          </a:bodyPr>
          <a:lstStyle/>
          <a:p>
            <a:r>
              <a:rPr lang="ru-RU" dirty="0"/>
              <a:t>Введите заголовок</a:t>
            </a:r>
          </a:p>
        </p:txBody>
      </p:sp>
      <p:sp>
        <p:nvSpPr>
          <p:cNvPr id="16" name="Текст 5"/>
          <p:cNvSpPr>
            <a:spLocks noGrp="1"/>
          </p:cNvSpPr>
          <p:nvPr>
            <p:ph type="body" sz="quarter" idx="19" hasCustomPrompt="1"/>
          </p:nvPr>
        </p:nvSpPr>
        <p:spPr>
          <a:xfrm>
            <a:off x="287348" y="3934473"/>
            <a:ext cx="2700337" cy="36000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spcBef>
                <a:spcPts val="0"/>
              </a:spcBef>
              <a:defRPr/>
            </a:lvl1pPr>
          </a:lstStyle>
          <a:p>
            <a:pPr lvl="0"/>
            <a:r>
              <a:rPr lang="ru-RU" dirty="0"/>
              <a:t>Введите заголовок</a:t>
            </a: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287348" y="4371456"/>
            <a:ext cx="2700337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Текст 5"/>
          <p:cNvSpPr>
            <a:spLocks noGrp="1"/>
          </p:cNvSpPr>
          <p:nvPr>
            <p:ph type="body" sz="quarter" idx="21" hasCustomPrompt="1"/>
          </p:nvPr>
        </p:nvSpPr>
        <p:spPr>
          <a:xfrm>
            <a:off x="3221049" y="3934473"/>
            <a:ext cx="2700337" cy="36000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spcBef>
                <a:spcPts val="0"/>
              </a:spcBef>
              <a:defRPr/>
            </a:lvl1pPr>
          </a:lstStyle>
          <a:p>
            <a:pPr lvl="0"/>
            <a:r>
              <a:rPr lang="ru-RU" dirty="0"/>
              <a:t>Введите заголовок</a:t>
            </a:r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>
            <a:off x="3221049" y="4371456"/>
            <a:ext cx="2700337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Текст 5"/>
          <p:cNvSpPr>
            <a:spLocks noGrp="1"/>
          </p:cNvSpPr>
          <p:nvPr>
            <p:ph type="body" sz="quarter" idx="23" hasCustomPrompt="1"/>
          </p:nvPr>
        </p:nvSpPr>
        <p:spPr>
          <a:xfrm>
            <a:off x="6156336" y="3934473"/>
            <a:ext cx="2700337" cy="36000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spcBef>
                <a:spcPts val="0"/>
              </a:spcBef>
              <a:defRPr/>
            </a:lvl1pPr>
          </a:lstStyle>
          <a:p>
            <a:pPr lvl="0"/>
            <a:r>
              <a:rPr lang="ru-RU" dirty="0"/>
              <a:t>Введите заголовок</a:t>
            </a:r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>
            <a:off x="6156336" y="4371456"/>
            <a:ext cx="2700337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Объект 4"/>
          <p:cNvSpPr>
            <a:spLocks noGrp="1"/>
          </p:cNvSpPr>
          <p:nvPr>
            <p:ph sz="quarter" idx="24" hasCustomPrompt="1"/>
          </p:nvPr>
        </p:nvSpPr>
        <p:spPr>
          <a:xfrm>
            <a:off x="287348" y="1726555"/>
            <a:ext cx="2700337" cy="192600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buFont typeface="Wingdings" pitchFamily="2" charset="2"/>
              <a:defRPr b="0"/>
            </a:lvl1pPr>
          </a:lstStyle>
          <a:p>
            <a:pPr lvl="0">
              <a:spcBef>
                <a:spcPts val="0"/>
              </a:spcBef>
              <a:buFont typeface="Wingdings" pitchFamily="2" charset="2"/>
            </a:pPr>
            <a:r>
              <a:rPr lang="ru-RU" dirty="0"/>
              <a:t>Введите текст или вставьте объект</a:t>
            </a:r>
          </a:p>
        </p:txBody>
      </p:sp>
      <p:sp>
        <p:nvSpPr>
          <p:cNvPr id="25" name="Текст 5"/>
          <p:cNvSpPr>
            <a:spLocks noGrp="1"/>
          </p:cNvSpPr>
          <p:nvPr>
            <p:ph type="body" sz="quarter" idx="25" hasCustomPrompt="1"/>
          </p:nvPr>
        </p:nvSpPr>
        <p:spPr>
          <a:xfrm>
            <a:off x="287348" y="1241223"/>
            <a:ext cx="2700337" cy="36000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spcBef>
                <a:spcPts val="0"/>
              </a:spcBef>
              <a:defRPr/>
            </a:lvl1pPr>
          </a:lstStyle>
          <a:p>
            <a:pPr lvl="0"/>
            <a:r>
              <a:rPr lang="ru-RU" dirty="0"/>
              <a:t>Введите заголовок</a:t>
            </a:r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>
            <a:off x="287348" y="1679949"/>
            <a:ext cx="2700337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Текст 5"/>
          <p:cNvSpPr>
            <a:spLocks noGrp="1"/>
          </p:cNvSpPr>
          <p:nvPr>
            <p:ph type="body" sz="quarter" idx="27" hasCustomPrompt="1"/>
          </p:nvPr>
        </p:nvSpPr>
        <p:spPr>
          <a:xfrm>
            <a:off x="3221049" y="1241223"/>
            <a:ext cx="2700337" cy="36000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spcBef>
                <a:spcPts val="0"/>
              </a:spcBef>
              <a:defRPr/>
            </a:lvl1pPr>
          </a:lstStyle>
          <a:p>
            <a:pPr lvl="0"/>
            <a:r>
              <a:rPr lang="ru-RU" dirty="0"/>
              <a:t>Введите заголовок</a:t>
            </a:r>
          </a:p>
        </p:txBody>
      </p:sp>
      <p:cxnSp>
        <p:nvCxnSpPr>
          <p:cNvPr id="29" name="Прямая соединительная линия 28"/>
          <p:cNvCxnSpPr/>
          <p:nvPr/>
        </p:nvCxnSpPr>
        <p:spPr>
          <a:xfrm>
            <a:off x="3221049" y="1679949"/>
            <a:ext cx="2700337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Текст 5"/>
          <p:cNvSpPr>
            <a:spLocks noGrp="1"/>
          </p:cNvSpPr>
          <p:nvPr>
            <p:ph type="body" sz="quarter" idx="29" hasCustomPrompt="1"/>
          </p:nvPr>
        </p:nvSpPr>
        <p:spPr>
          <a:xfrm>
            <a:off x="6156336" y="1241223"/>
            <a:ext cx="2700337" cy="36000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spcBef>
                <a:spcPts val="0"/>
              </a:spcBef>
              <a:defRPr/>
            </a:lvl1pPr>
          </a:lstStyle>
          <a:p>
            <a:pPr lvl="0"/>
            <a:r>
              <a:rPr lang="ru-RU" dirty="0"/>
              <a:t>Введите заголовок</a:t>
            </a:r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>
            <a:off x="6156336" y="1679949"/>
            <a:ext cx="2700337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Объект 32"/>
          <p:cNvSpPr>
            <a:spLocks noGrp="1"/>
          </p:cNvSpPr>
          <p:nvPr>
            <p:ph sz="quarter" idx="30" hasCustomPrompt="1"/>
          </p:nvPr>
        </p:nvSpPr>
        <p:spPr>
          <a:xfrm>
            <a:off x="3221049" y="1726555"/>
            <a:ext cx="2700337" cy="192600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buFont typeface="Wingdings" pitchFamily="2" charset="2"/>
              <a:defRPr b="0"/>
            </a:lvl1pPr>
          </a:lstStyle>
          <a:p>
            <a:pPr lvl="0">
              <a:spcBef>
                <a:spcPts val="0"/>
              </a:spcBef>
              <a:buFont typeface="Wingdings" pitchFamily="2" charset="2"/>
            </a:pPr>
            <a:r>
              <a:rPr lang="ru-RU" dirty="0"/>
              <a:t>Введите текст или вставьте объект</a:t>
            </a:r>
          </a:p>
        </p:txBody>
      </p:sp>
      <p:sp>
        <p:nvSpPr>
          <p:cNvPr id="35" name="Объект 34"/>
          <p:cNvSpPr>
            <a:spLocks noGrp="1"/>
          </p:cNvSpPr>
          <p:nvPr>
            <p:ph sz="quarter" idx="31" hasCustomPrompt="1"/>
          </p:nvPr>
        </p:nvSpPr>
        <p:spPr>
          <a:xfrm>
            <a:off x="6156325" y="1726555"/>
            <a:ext cx="2700338" cy="192600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buFont typeface="Wingdings" pitchFamily="2" charset="2"/>
              <a:defRPr b="0"/>
            </a:lvl1pPr>
          </a:lstStyle>
          <a:p>
            <a:pPr lvl="0">
              <a:spcBef>
                <a:spcPts val="0"/>
              </a:spcBef>
              <a:buFont typeface="Wingdings" pitchFamily="2" charset="2"/>
            </a:pPr>
            <a:r>
              <a:rPr lang="ru-RU" dirty="0"/>
              <a:t>Введите текст или вставьте объект</a:t>
            </a:r>
          </a:p>
        </p:txBody>
      </p:sp>
      <p:sp>
        <p:nvSpPr>
          <p:cNvPr id="37" name="Объект 36"/>
          <p:cNvSpPr>
            <a:spLocks noGrp="1"/>
          </p:cNvSpPr>
          <p:nvPr>
            <p:ph sz="quarter" idx="32" hasCustomPrompt="1"/>
          </p:nvPr>
        </p:nvSpPr>
        <p:spPr>
          <a:xfrm>
            <a:off x="287349" y="4418062"/>
            <a:ext cx="2700337" cy="1927176"/>
          </a:xfrm>
        </p:spPr>
        <p:txBody>
          <a:bodyPr vert="horz" lIns="0" tIns="0" rIns="0" bIns="0" rtlCol="0">
            <a:noAutofit/>
          </a:bodyPr>
          <a:lstStyle>
            <a:lvl1pPr>
              <a:spcBef>
                <a:spcPts val="0"/>
              </a:spcBef>
              <a:buFont typeface="Wingdings" pitchFamily="2" charset="2"/>
              <a:defRPr lang="ru-RU" b="0" dirty="0"/>
            </a:lvl1pPr>
          </a:lstStyle>
          <a:p>
            <a:pPr lvl="0">
              <a:spcBef>
                <a:spcPts val="0"/>
              </a:spcBef>
              <a:buFont typeface="Wingdings" pitchFamily="2" charset="2"/>
            </a:pPr>
            <a:r>
              <a:rPr lang="ru-RU" dirty="0"/>
              <a:t>Введите текст или вставьте объект</a:t>
            </a:r>
          </a:p>
        </p:txBody>
      </p:sp>
      <p:sp>
        <p:nvSpPr>
          <p:cNvPr id="39" name="Объект 38"/>
          <p:cNvSpPr>
            <a:spLocks noGrp="1"/>
          </p:cNvSpPr>
          <p:nvPr>
            <p:ph sz="quarter" idx="33" hasCustomPrompt="1"/>
          </p:nvPr>
        </p:nvSpPr>
        <p:spPr>
          <a:xfrm>
            <a:off x="3221049" y="4418062"/>
            <a:ext cx="2700337" cy="1927176"/>
          </a:xfrm>
        </p:spPr>
        <p:txBody>
          <a:bodyPr vert="horz" lIns="0" tIns="0" rIns="0" bIns="0" rtlCol="0">
            <a:noAutofit/>
          </a:bodyPr>
          <a:lstStyle>
            <a:lvl1pPr>
              <a:spcBef>
                <a:spcPts val="0"/>
              </a:spcBef>
              <a:buFont typeface="Wingdings" pitchFamily="2" charset="2"/>
              <a:defRPr lang="ru-RU" b="0" dirty="0"/>
            </a:lvl1pPr>
          </a:lstStyle>
          <a:p>
            <a:pPr lvl="0">
              <a:spcBef>
                <a:spcPts val="0"/>
              </a:spcBef>
              <a:buFont typeface="Wingdings" pitchFamily="2" charset="2"/>
            </a:pPr>
            <a:r>
              <a:rPr lang="ru-RU" dirty="0"/>
              <a:t>Введите текст или вставьте объект</a:t>
            </a:r>
          </a:p>
        </p:txBody>
      </p:sp>
      <p:sp>
        <p:nvSpPr>
          <p:cNvPr id="41" name="Объект 40"/>
          <p:cNvSpPr>
            <a:spLocks noGrp="1"/>
          </p:cNvSpPr>
          <p:nvPr>
            <p:ph sz="quarter" idx="34" hasCustomPrompt="1"/>
          </p:nvPr>
        </p:nvSpPr>
        <p:spPr>
          <a:xfrm>
            <a:off x="6156325" y="4418062"/>
            <a:ext cx="2700338" cy="1927176"/>
          </a:xfrm>
        </p:spPr>
        <p:txBody>
          <a:bodyPr vert="horz" lIns="0" tIns="0" rIns="0" bIns="0" rtlCol="0">
            <a:noAutofit/>
          </a:bodyPr>
          <a:lstStyle>
            <a:lvl1pPr>
              <a:spcBef>
                <a:spcPts val="0"/>
              </a:spcBef>
              <a:buFont typeface="Wingdings" pitchFamily="2" charset="2"/>
              <a:defRPr lang="ru-RU" b="0" dirty="0" smtClean="0"/>
            </a:lvl1pPr>
          </a:lstStyle>
          <a:p>
            <a:pPr lvl="0">
              <a:spcBef>
                <a:spcPts val="0"/>
              </a:spcBef>
              <a:buFont typeface="Wingdings" pitchFamily="2" charset="2"/>
            </a:pPr>
            <a:r>
              <a:rPr lang="ru-RU" dirty="0"/>
              <a:t>Введите текст или вставьте объект</a:t>
            </a:r>
          </a:p>
        </p:txBody>
      </p:sp>
      <p:sp>
        <p:nvSpPr>
          <p:cNvPr id="27" name="Rectangle 26"/>
          <p:cNvSpPr/>
          <p:nvPr/>
        </p:nvSpPr>
        <p:spPr>
          <a:xfrm>
            <a:off x="9144000" y="-25400"/>
            <a:ext cx="1930500" cy="51435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/>
          <a:lstStyle/>
          <a:p>
            <a:pPr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Используйте выделение+</a:t>
            </a:r>
            <a:r>
              <a:rPr lang="en-US" sz="1200" dirty="0">
                <a:solidFill>
                  <a:srgbClr val="3C3C3C"/>
                </a:solidFill>
              </a:rPr>
              <a:t>Tab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для смены</a:t>
            </a:r>
          </a:p>
          <a:p>
            <a:pPr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стилей текста.</a:t>
            </a:r>
          </a:p>
          <a:p>
            <a:pPr>
              <a:spcBef>
                <a:spcPts val="300"/>
              </a:spcBef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Для возврата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на предыдущий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уровень выделите строку и нажмите </a:t>
            </a:r>
            <a:r>
              <a:rPr lang="en-US" sz="1200" dirty="0">
                <a:solidFill>
                  <a:srgbClr val="3C3C3C"/>
                </a:solidFill>
              </a:rPr>
              <a:t>Shift+Tab.</a:t>
            </a:r>
            <a:endParaRPr lang="ru-RU" sz="1200" dirty="0">
              <a:solidFill>
                <a:srgbClr val="3C3C3C"/>
              </a:solidFill>
            </a:endParaRPr>
          </a:p>
          <a:p>
            <a:pPr>
              <a:spcBef>
                <a:spcPts val="1200"/>
              </a:spcBef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b="1" dirty="0">
                <a:solidFill>
                  <a:srgbClr val="3C3C3C"/>
                </a:solidFill>
              </a:rPr>
              <a:t>Первый уровень</a:t>
            </a:r>
          </a:p>
          <a:p>
            <a:pPr marL="269875" lvl="1" indent="-269875">
              <a:spcBef>
                <a:spcPts val="300"/>
              </a:spcBef>
              <a:buClr>
                <a:srgbClr val="004077"/>
              </a:buClr>
              <a:buSzPct val="100000"/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rgbClr val="3C3C3C"/>
                </a:solidFill>
              </a:rPr>
              <a:t>Второй уровень</a:t>
            </a:r>
          </a:p>
          <a:p>
            <a:pPr marL="541338" lvl="2" indent="-271463">
              <a:spcBef>
                <a:spcPts val="300"/>
              </a:spcBef>
              <a:buClr>
                <a:srgbClr val="0070BA"/>
              </a:buClr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rgbClr val="3C3C3C"/>
                </a:solidFill>
              </a:rPr>
              <a:t>Третий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019214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7D6B2F58-8A3D-42EE-BA0C-CA8C4E737B8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208702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 текста и 2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ru-RU" dirty="0"/>
              <a:t>Введите заголовок</a:t>
            </a:r>
          </a:p>
        </p:txBody>
      </p:sp>
      <p:sp>
        <p:nvSpPr>
          <p:cNvPr id="9" name="Объект 8"/>
          <p:cNvSpPr>
            <a:spLocks noGrp="1"/>
          </p:cNvSpPr>
          <p:nvPr>
            <p:ph sz="quarter" idx="13" hasCustomPrompt="1"/>
          </p:nvPr>
        </p:nvSpPr>
        <p:spPr>
          <a:xfrm>
            <a:off x="3239863" y="1726577"/>
            <a:ext cx="2700337" cy="2916213"/>
          </a:xfrm>
        </p:spPr>
        <p:txBody>
          <a:bodyPr/>
          <a:lstStyle>
            <a:lvl1pPr>
              <a:spcBef>
                <a:spcPts val="0"/>
              </a:spcBef>
              <a:buFont typeface="Wingdings" pitchFamily="2" charset="2"/>
              <a:defRPr b="0"/>
            </a:lvl1pPr>
          </a:lstStyle>
          <a:p>
            <a:pPr lvl="0">
              <a:spcBef>
                <a:spcPts val="0"/>
              </a:spcBef>
              <a:buFont typeface="Wingdings" pitchFamily="2" charset="2"/>
            </a:pPr>
            <a:r>
              <a:rPr lang="ru-RU" dirty="0"/>
              <a:t>Введите текст или вставьте объект</a:t>
            </a:r>
          </a:p>
        </p:txBody>
      </p:sp>
      <p:sp>
        <p:nvSpPr>
          <p:cNvPr id="11" name="Объект 10"/>
          <p:cNvSpPr>
            <a:spLocks noGrp="1"/>
          </p:cNvSpPr>
          <p:nvPr>
            <p:ph sz="quarter" idx="14" hasCustomPrompt="1"/>
          </p:nvPr>
        </p:nvSpPr>
        <p:spPr>
          <a:xfrm>
            <a:off x="6156325" y="1726577"/>
            <a:ext cx="2700338" cy="2916213"/>
          </a:xfrm>
        </p:spPr>
        <p:txBody>
          <a:bodyPr/>
          <a:lstStyle>
            <a:lvl1pPr>
              <a:spcBef>
                <a:spcPts val="0"/>
              </a:spcBef>
              <a:buFont typeface="Wingdings" pitchFamily="2" charset="2"/>
              <a:defRPr b="0"/>
            </a:lvl1pPr>
          </a:lstStyle>
          <a:p>
            <a:pPr lvl="0">
              <a:spcBef>
                <a:spcPts val="0"/>
              </a:spcBef>
              <a:buFont typeface="Wingdings" pitchFamily="2" charset="2"/>
            </a:pPr>
            <a:r>
              <a:rPr lang="ru-RU" dirty="0"/>
              <a:t>Введите текст или вставьте объект</a:t>
            </a:r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5" hasCustomPrompt="1"/>
          </p:nvPr>
        </p:nvSpPr>
        <p:spPr>
          <a:xfrm>
            <a:off x="3239863" y="1241223"/>
            <a:ext cx="2700337" cy="36000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spcBef>
                <a:spcPts val="0"/>
              </a:spcBef>
              <a:defRPr/>
            </a:lvl1pPr>
          </a:lstStyle>
          <a:p>
            <a:pPr lvl="0"/>
            <a:r>
              <a:rPr lang="ru-RU" dirty="0"/>
              <a:t>Введите заголовок</a:t>
            </a: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3239863" y="1679949"/>
            <a:ext cx="2700337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6156325" y="1679949"/>
            <a:ext cx="2700338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Текст 4"/>
          <p:cNvSpPr>
            <a:spLocks noGrp="1"/>
          </p:cNvSpPr>
          <p:nvPr>
            <p:ph type="body" sz="quarter" idx="19" hasCustomPrompt="1"/>
          </p:nvPr>
        </p:nvSpPr>
        <p:spPr>
          <a:xfrm>
            <a:off x="6156663" y="1241223"/>
            <a:ext cx="2700000" cy="360000"/>
          </a:xfrm>
        </p:spPr>
        <p:txBody>
          <a:bodyPr vert="horz" lIns="0" tIns="0" rIns="0" bIns="0" rtlCol="0" anchor="b">
            <a:noAutofit/>
          </a:bodyPr>
          <a:lstStyle>
            <a:lvl1pPr>
              <a:lnSpc>
                <a:spcPct val="90000"/>
              </a:lnSpc>
              <a:spcBef>
                <a:spcPts val="100"/>
              </a:spcBef>
              <a:defRPr lang="ru-RU" dirty="0"/>
            </a:lvl1pPr>
          </a:lstStyle>
          <a:p>
            <a:pPr lvl="0"/>
            <a:r>
              <a:rPr lang="ru-RU" dirty="0"/>
              <a:t>Введите заголовок</a:t>
            </a:r>
          </a:p>
        </p:txBody>
      </p:sp>
      <p:sp>
        <p:nvSpPr>
          <p:cNvPr id="12" name="Rectangle 11"/>
          <p:cNvSpPr/>
          <p:nvPr/>
        </p:nvSpPr>
        <p:spPr>
          <a:xfrm>
            <a:off x="9144000" y="-25400"/>
            <a:ext cx="1930500" cy="51435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/>
          <a:lstStyle/>
          <a:p>
            <a:pPr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Используйте выделение+</a:t>
            </a:r>
            <a:r>
              <a:rPr lang="en-US" sz="1200" dirty="0">
                <a:solidFill>
                  <a:srgbClr val="3C3C3C"/>
                </a:solidFill>
              </a:rPr>
              <a:t>Tab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для смены</a:t>
            </a:r>
          </a:p>
          <a:p>
            <a:pPr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стилей текста.</a:t>
            </a:r>
          </a:p>
          <a:p>
            <a:pPr>
              <a:spcBef>
                <a:spcPts val="300"/>
              </a:spcBef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Для возврата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на предыдущий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уровень выделите строку и нажмите </a:t>
            </a:r>
            <a:r>
              <a:rPr lang="en-US" sz="1200" dirty="0">
                <a:solidFill>
                  <a:srgbClr val="3C3C3C"/>
                </a:solidFill>
              </a:rPr>
              <a:t>Shift+Tab.</a:t>
            </a:r>
            <a:endParaRPr lang="ru-RU" sz="1200" dirty="0">
              <a:solidFill>
                <a:srgbClr val="3C3C3C"/>
              </a:solidFill>
            </a:endParaRPr>
          </a:p>
          <a:p>
            <a:pPr>
              <a:spcBef>
                <a:spcPts val="1200"/>
              </a:spcBef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b="1" dirty="0">
                <a:solidFill>
                  <a:srgbClr val="3C3C3C"/>
                </a:solidFill>
              </a:rPr>
              <a:t>Первый уровень</a:t>
            </a:r>
          </a:p>
          <a:p>
            <a:pPr marL="269875" lvl="1" indent="-269875">
              <a:spcBef>
                <a:spcPts val="300"/>
              </a:spcBef>
              <a:buClr>
                <a:srgbClr val="004077"/>
              </a:buClr>
              <a:buSzPct val="100000"/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rgbClr val="3C3C3C"/>
                </a:solidFill>
              </a:rPr>
              <a:t>Второй уровень</a:t>
            </a:r>
          </a:p>
          <a:p>
            <a:pPr marL="541338" lvl="2" indent="-271463">
              <a:spcBef>
                <a:spcPts val="300"/>
              </a:spcBef>
              <a:buClr>
                <a:srgbClr val="0070BA"/>
              </a:buClr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rgbClr val="3C3C3C"/>
                </a:solidFill>
              </a:rPr>
              <a:t>Третий уровень</a:t>
            </a:r>
          </a:p>
        </p:txBody>
      </p:sp>
      <p:sp>
        <p:nvSpPr>
          <p:cNvPr id="16" name="Объект 4"/>
          <p:cNvSpPr>
            <a:spLocks noGrp="1"/>
          </p:cNvSpPr>
          <p:nvPr>
            <p:ph sz="quarter" idx="20"/>
          </p:nvPr>
        </p:nvSpPr>
        <p:spPr>
          <a:xfrm>
            <a:off x="287341" y="1268415"/>
            <a:ext cx="2736850" cy="50768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</p:txBody>
      </p:sp>
      <p:sp>
        <p:nvSpPr>
          <p:cNvPr id="18" name="Объект 4"/>
          <p:cNvSpPr>
            <a:spLocks noGrp="1"/>
          </p:cNvSpPr>
          <p:nvPr>
            <p:ph sz="quarter" idx="21"/>
          </p:nvPr>
        </p:nvSpPr>
        <p:spPr>
          <a:xfrm>
            <a:off x="3239862" y="4797425"/>
            <a:ext cx="5616811" cy="154781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34697221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 объекта, текст сверху и сниз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ru-RU" dirty="0"/>
              <a:t>Введите заголовок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1" hasCustomPrompt="1"/>
          </p:nvPr>
        </p:nvSpPr>
        <p:spPr>
          <a:xfrm>
            <a:off x="287349" y="1268412"/>
            <a:ext cx="8569325" cy="684000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ru-RU" dirty="0"/>
              <a:t>Введите текст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2" hasCustomPrompt="1"/>
          </p:nvPr>
        </p:nvSpPr>
        <p:spPr>
          <a:xfrm>
            <a:off x="287348" y="5645363"/>
            <a:ext cx="8569325" cy="684000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ru-RU" dirty="0"/>
              <a:t>Введите текст</a:t>
            </a:r>
          </a:p>
        </p:txBody>
      </p:sp>
      <p:sp>
        <p:nvSpPr>
          <p:cNvPr id="8" name="Rectangle 7"/>
          <p:cNvSpPr/>
          <p:nvPr/>
        </p:nvSpPr>
        <p:spPr>
          <a:xfrm>
            <a:off x="9144000" y="-25400"/>
            <a:ext cx="1930500" cy="51435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/>
          <a:lstStyle/>
          <a:p>
            <a:pPr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Используйте выделение+</a:t>
            </a:r>
            <a:r>
              <a:rPr lang="en-US" sz="1200" dirty="0">
                <a:solidFill>
                  <a:srgbClr val="3C3C3C"/>
                </a:solidFill>
              </a:rPr>
              <a:t>Tab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для смены</a:t>
            </a:r>
          </a:p>
          <a:p>
            <a:pPr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стилей текста.</a:t>
            </a:r>
          </a:p>
          <a:p>
            <a:pPr>
              <a:spcBef>
                <a:spcPts val="300"/>
              </a:spcBef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Для возврата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на предыдущий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уровень выделите строку и нажмите </a:t>
            </a:r>
            <a:r>
              <a:rPr lang="en-US" sz="1200" dirty="0">
                <a:solidFill>
                  <a:srgbClr val="3C3C3C"/>
                </a:solidFill>
              </a:rPr>
              <a:t>Shift+Tab.</a:t>
            </a:r>
            <a:endParaRPr lang="ru-RU" sz="1200" dirty="0">
              <a:solidFill>
                <a:srgbClr val="3C3C3C"/>
              </a:solidFill>
            </a:endParaRPr>
          </a:p>
          <a:p>
            <a:pPr>
              <a:spcBef>
                <a:spcPts val="1200"/>
              </a:spcBef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b="1" dirty="0">
                <a:solidFill>
                  <a:srgbClr val="3C3C3C"/>
                </a:solidFill>
              </a:rPr>
              <a:t>Первый уровень</a:t>
            </a:r>
          </a:p>
          <a:p>
            <a:pPr marL="269875" lvl="1" indent="-269875">
              <a:spcBef>
                <a:spcPts val="300"/>
              </a:spcBef>
              <a:buClr>
                <a:srgbClr val="004077"/>
              </a:buClr>
              <a:buSzPct val="100000"/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rgbClr val="3C3C3C"/>
                </a:solidFill>
              </a:rPr>
              <a:t>Второй уровень</a:t>
            </a:r>
          </a:p>
          <a:p>
            <a:pPr marL="541338" lvl="2" indent="-271463">
              <a:spcBef>
                <a:spcPts val="300"/>
              </a:spcBef>
              <a:buClr>
                <a:srgbClr val="0070BA"/>
              </a:buClr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rgbClr val="3C3C3C"/>
                </a:solidFill>
              </a:rPr>
              <a:t>Третий уровень</a:t>
            </a:r>
          </a:p>
        </p:txBody>
      </p:sp>
      <p:sp>
        <p:nvSpPr>
          <p:cNvPr id="10" name="Объект 4"/>
          <p:cNvSpPr>
            <a:spLocks noGrp="1"/>
          </p:cNvSpPr>
          <p:nvPr>
            <p:ph sz="quarter" idx="20"/>
          </p:nvPr>
        </p:nvSpPr>
        <p:spPr>
          <a:xfrm>
            <a:off x="287345" y="2204865"/>
            <a:ext cx="4176711" cy="3240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</p:txBody>
      </p:sp>
      <p:sp>
        <p:nvSpPr>
          <p:cNvPr id="12" name="Объект 4"/>
          <p:cNvSpPr>
            <a:spLocks noGrp="1"/>
          </p:cNvSpPr>
          <p:nvPr>
            <p:ph sz="quarter" idx="21"/>
          </p:nvPr>
        </p:nvSpPr>
        <p:spPr>
          <a:xfrm>
            <a:off x="4673600" y="2204865"/>
            <a:ext cx="4176711" cy="3240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90751741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 объект, текст сверху и сниз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>
            <a:noAutofit/>
          </a:bodyPr>
          <a:lstStyle/>
          <a:p>
            <a:r>
              <a:rPr lang="ru-RU" dirty="0"/>
              <a:t>Введите заголовок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1" hasCustomPrompt="1"/>
          </p:nvPr>
        </p:nvSpPr>
        <p:spPr>
          <a:xfrm>
            <a:off x="287349" y="1268413"/>
            <a:ext cx="8569325" cy="684000"/>
          </a:xfrm>
        </p:spPr>
        <p:txBody>
          <a:bodyPr>
            <a:noAutofit/>
          </a:bodyPr>
          <a:lstStyle>
            <a:lvl1pPr>
              <a:defRPr b="0"/>
            </a:lvl1pPr>
          </a:lstStyle>
          <a:p>
            <a:pPr lvl="0"/>
            <a:r>
              <a:rPr lang="ru-RU" dirty="0"/>
              <a:t>Введите текст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2" hasCustomPrompt="1"/>
          </p:nvPr>
        </p:nvSpPr>
        <p:spPr>
          <a:xfrm>
            <a:off x="287349" y="5645363"/>
            <a:ext cx="8569325" cy="684000"/>
          </a:xfrm>
        </p:spPr>
        <p:txBody>
          <a:bodyPr>
            <a:noAutofit/>
          </a:bodyPr>
          <a:lstStyle>
            <a:lvl1pPr>
              <a:defRPr b="0"/>
            </a:lvl1pPr>
          </a:lstStyle>
          <a:p>
            <a:pPr lvl="0"/>
            <a:r>
              <a:rPr lang="ru-RU" dirty="0"/>
              <a:t>Введите текст</a:t>
            </a:r>
          </a:p>
        </p:txBody>
      </p:sp>
      <p:sp>
        <p:nvSpPr>
          <p:cNvPr id="8" name="Rectangle 7"/>
          <p:cNvSpPr/>
          <p:nvPr/>
        </p:nvSpPr>
        <p:spPr>
          <a:xfrm>
            <a:off x="9144000" y="-25400"/>
            <a:ext cx="1930500" cy="51435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/>
          <a:lstStyle/>
          <a:p>
            <a:pPr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Используйте выделение+</a:t>
            </a:r>
            <a:r>
              <a:rPr lang="en-US" sz="1200" dirty="0">
                <a:solidFill>
                  <a:srgbClr val="3C3C3C"/>
                </a:solidFill>
              </a:rPr>
              <a:t>Tab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для смены</a:t>
            </a:r>
          </a:p>
          <a:p>
            <a:pPr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стилей текста.</a:t>
            </a:r>
          </a:p>
          <a:p>
            <a:pPr>
              <a:spcBef>
                <a:spcPts val="300"/>
              </a:spcBef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Для возврата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на предыдущий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уровень выделите строку и нажмите </a:t>
            </a:r>
            <a:r>
              <a:rPr lang="en-US" sz="1200" dirty="0">
                <a:solidFill>
                  <a:srgbClr val="3C3C3C"/>
                </a:solidFill>
              </a:rPr>
              <a:t>Shift+Tab.</a:t>
            </a:r>
            <a:endParaRPr lang="ru-RU" sz="1200" dirty="0">
              <a:solidFill>
                <a:srgbClr val="3C3C3C"/>
              </a:solidFill>
            </a:endParaRPr>
          </a:p>
          <a:p>
            <a:pPr>
              <a:spcBef>
                <a:spcPts val="1200"/>
              </a:spcBef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b="1" dirty="0">
                <a:solidFill>
                  <a:srgbClr val="3C3C3C"/>
                </a:solidFill>
              </a:rPr>
              <a:t>Первый уровень</a:t>
            </a:r>
          </a:p>
          <a:p>
            <a:pPr marL="269875" lvl="1" indent="-269875">
              <a:spcBef>
                <a:spcPts val="300"/>
              </a:spcBef>
              <a:buClr>
                <a:srgbClr val="004077"/>
              </a:buClr>
              <a:buSzPct val="100000"/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rgbClr val="3C3C3C"/>
                </a:solidFill>
              </a:rPr>
              <a:t>Второй уровень</a:t>
            </a:r>
          </a:p>
          <a:p>
            <a:pPr marL="541338" lvl="2" indent="-271463">
              <a:spcBef>
                <a:spcPts val="300"/>
              </a:spcBef>
              <a:buClr>
                <a:srgbClr val="0070BA"/>
              </a:buClr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rgbClr val="3C3C3C"/>
                </a:solidFill>
              </a:rPr>
              <a:t>Третий уровень</a:t>
            </a:r>
          </a:p>
        </p:txBody>
      </p:sp>
      <p:sp>
        <p:nvSpPr>
          <p:cNvPr id="9" name="Объект 4"/>
          <p:cNvSpPr>
            <a:spLocks noGrp="1"/>
          </p:cNvSpPr>
          <p:nvPr>
            <p:ph sz="quarter" idx="20"/>
          </p:nvPr>
        </p:nvSpPr>
        <p:spPr>
          <a:xfrm>
            <a:off x="287349" y="2204865"/>
            <a:ext cx="8569325" cy="3240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830631214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 текста и объект справ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Введите заголовок</a:t>
            </a:r>
          </a:p>
        </p:txBody>
      </p:sp>
      <p:sp>
        <p:nvSpPr>
          <p:cNvPr id="11" name="Объект 10"/>
          <p:cNvSpPr>
            <a:spLocks noGrp="1"/>
          </p:cNvSpPr>
          <p:nvPr>
            <p:ph sz="quarter" idx="13" hasCustomPrompt="1"/>
          </p:nvPr>
        </p:nvSpPr>
        <p:spPr>
          <a:xfrm>
            <a:off x="6156325" y="1726556"/>
            <a:ext cx="2700338" cy="4592551"/>
          </a:xfrm>
        </p:spPr>
        <p:txBody>
          <a:bodyPr/>
          <a:lstStyle>
            <a:lvl1pPr>
              <a:spcBef>
                <a:spcPts val="0"/>
              </a:spcBef>
              <a:buFont typeface="Wingdings" pitchFamily="2" charset="2"/>
              <a:defRPr b="0"/>
            </a:lvl1pPr>
          </a:lstStyle>
          <a:p>
            <a:pPr lvl="0">
              <a:spcBef>
                <a:spcPts val="0"/>
              </a:spcBef>
              <a:buFont typeface="Wingdings" pitchFamily="2" charset="2"/>
            </a:pPr>
            <a:r>
              <a:rPr lang="ru-RU" dirty="0"/>
              <a:t>Введите текст или вставьте объект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4" hasCustomPrompt="1"/>
          </p:nvPr>
        </p:nvSpPr>
        <p:spPr>
          <a:xfrm>
            <a:off x="6156325" y="1241223"/>
            <a:ext cx="2700338" cy="36000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spcBef>
                <a:spcPts val="0"/>
              </a:spcBef>
              <a:defRPr/>
            </a:lvl1pPr>
          </a:lstStyle>
          <a:p>
            <a:pPr lvl="0"/>
            <a:r>
              <a:rPr lang="ru-RU" dirty="0"/>
              <a:t>Введите заголовок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6156325" y="1679949"/>
            <a:ext cx="2700338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9144000" y="-25400"/>
            <a:ext cx="1930500" cy="51435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/>
          <a:lstStyle/>
          <a:p>
            <a:pPr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Используйте выделение+</a:t>
            </a:r>
            <a:r>
              <a:rPr lang="en-US" sz="1200" dirty="0">
                <a:solidFill>
                  <a:srgbClr val="3C3C3C"/>
                </a:solidFill>
              </a:rPr>
              <a:t>Tab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для смены</a:t>
            </a:r>
          </a:p>
          <a:p>
            <a:pPr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стилей текста.</a:t>
            </a:r>
          </a:p>
          <a:p>
            <a:pPr>
              <a:spcBef>
                <a:spcPts val="300"/>
              </a:spcBef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Для возврата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на предыдущий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уровень выделите строку и нажмите </a:t>
            </a:r>
            <a:r>
              <a:rPr lang="en-US" sz="1200" dirty="0">
                <a:solidFill>
                  <a:srgbClr val="3C3C3C"/>
                </a:solidFill>
              </a:rPr>
              <a:t>Shift+Tab.</a:t>
            </a:r>
            <a:endParaRPr lang="ru-RU" sz="1200" dirty="0">
              <a:solidFill>
                <a:srgbClr val="3C3C3C"/>
              </a:solidFill>
            </a:endParaRPr>
          </a:p>
          <a:p>
            <a:pPr>
              <a:spcBef>
                <a:spcPts val="1200"/>
              </a:spcBef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b="1" dirty="0">
                <a:solidFill>
                  <a:srgbClr val="3C3C3C"/>
                </a:solidFill>
              </a:rPr>
              <a:t>Первый уровень</a:t>
            </a:r>
          </a:p>
          <a:p>
            <a:pPr marL="269875" lvl="1" indent="-269875">
              <a:spcBef>
                <a:spcPts val="300"/>
              </a:spcBef>
              <a:buClr>
                <a:srgbClr val="004077"/>
              </a:buClr>
              <a:buSzPct val="100000"/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rgbClr val="3C3C3C"/>
                </a:solidFill>
              </a:rPr>
              <a:t>Второй уровень</a:t>
            </a:r>
          </a:p>
          <a:p>
            <a:pPr marL="541338" lvl="2" indent="-271463">
              <a:spcBef>
                <a:spcPts val="300"/>
              </a:spcBef>
              <a:buClr>
                <a:srgbClr val="0070BA"/>
              </a:buClr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rgbClr val="3C3C3C"/>
                </a:solidFill>
              </a:rPr>
              <a:t>Третий уровень</a:t>
            </a:r>
          </a:p>
        </p:txBody>
      </p:sp>
      <p:sp>
        <p:nvSpPr>
          <p:cNvPr id="14" name="Объект 4"/>
          <p:cNvSpPr>
            <a:spLocks noGrp="1"/>
          </p:cNvSpPr>
          <p:nvPr>
            <p:ph sz="quarter" idx="20"/>
          </p:nvPr>
        </p:nvSpPr>
        <p:spPr>
          <a:xfrm>
            <a:off x="287341" y="1268415"/>
            <a:ext cx="2736850" cy="50768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</p:txBody>
      </p:sp>
      <p:sp>
        <p:nvSpPr>
          <p:cNvPr id="15" name="Объект 4"/>
          <p:cNvSpPr>
            <a:spLocks noGrp="1"/>
          </p:cNvSpPr>
          <p:nvPr>
            <p:ph sz="quarter" idx="21"/>
          </p:nvPr>
        </p:nvSpPr>
        <p:spPr>
          <a:xfrm>
            <a:off x="3203581" y="1268415"/>
            <a:ext cx="2736850" cy="50768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30344601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Текст и 6 рисунко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>
            <a:noAutofit/>
          </a:bodyPr>
          <a:lstStyle/>
          <a:p>
            <a:r>
              <a:rPr lang="ru-RU" dirty="0"/>
              <a:t>Введите заголовок</a:t>
            </a:r>
          </a:p>
        </p:txBody>
      </p:sp>
      <p:sp>
        <p:nvSpPr>
          <p:cNvPr id="7" name="Рисунок 6"/>
          <p:cNvSpPr>
            <a:spLocks noGrp="1"/>
          </p:cNvSpPr>
          <p:nvPr>
            <p:ph type="pic" sz="quarter" idx="12" hasCustomPrompt="1"/>
          </p:nvPr>
        </p:nvSpPr>
        <p:spPr>
          <a:xfrm>
            <a:off x="287349" y="3033713"/>
            <a:ext cx="2700337" cy="1511300"/>
          </a:xfrm>
        </p:spPr>
        <p:txBody>
          <a:bodyPr vert="horz" lIns="0" tIns="0" rIns="0" bIns="0"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itchFamily="2" charset="2"/>
              <a:buNone/>
              <a:tabLst/>
              <a:defRPr lang="ru-RU" b="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itchFamily="2" charset="2"/>
              <a:buNone/>
              <a:tabLst/>
              <a:defRPr/>
            </a:pPr>
            <a:r>
              <a:rPr lang="ru-RU" dirty="0"/>
              <a:t>Вставьте рисунок</a:t>
            </a:r>
          </a:p>
          <a:p>
            <a:pPr lvl="0"/>
            <a:endParaRPr lang="en-US" dirty="0"/>
          </a:p>
          <a:p>
            <a:pPr lvl="0"/>
            <a:endParaRPr lang="ru-RU" dirty="0"/>
          </a:p>
        </p:txBody>
      </p:sp>
      <p:sp>
        <p:nvSpPr>
          <p:cNvPr id="9" name="Рисунок 8"/>
          <p:cNvSpPr>
            <a:spLocks noGrp="1"/>
          </p:cNvSpPr>
          <p:nvPr>
            <p:ph type="pic" sz="quarter" idx="13" hasCustomPrompt="1"/>
          </p:nvPr>
        </p:nvSpPr>
        <p:spPr>
          <a:xfrm>
            <a:off x="3221049" y="3033713"/>
            <a:ext cx="2700337" cy="1511300"/>
          </a:xfrm>
        </p:spPr>
        <p:txBody>
          <a:bodyPr vert="horz" lIns="0" tIns="0" rIns="0" bIns="0"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itchFamily="2" charset="2"/>
              <a:buNone/>
              <a:tabLst/>
              <a:defRPr lang="ru-RU" b="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itchFamily="2" charset="2"/>
              <a:buNone/>
              <a:tabLst/>
              <a:defRPr/>
            </a:pPr>
            <a:r>
              <a:rPr lang="ru-RU" dirty="0"/>
              <a:t>Вставьте рисунок</a:t>
            </a:r>
          </a:p>
          <a:p>
            <a:pPr lvl="0"/>
            <a:endParaRPr lang="en-US" dirty="0"/>
          </a:p>
          <a:p>
            <a:pPr lvl="0"/>
            <a:endParaRPr lang="ru-RU" dirty="0"/>
          </a:p>
        </p:txBody>
      </p:sp>
      <p:sp>
        <p:nvSpPr>
          <p:cNvPr id="11" name="Рисунок 10"/>
          <p:cNvSpPr>
            <a:spLocks noGrp="1"/>
          </p:cNvSpPr>
          <p:nvPr>
            <p:ph type="pic" sz="quarter" idx="14" hasCustomPrompt="1"/>
          </p:nvPr>
        </p:nvSpPr>
        <p:spPr>
          <a:xfrm>
            <a:off x="6156325" y="3033713"/>
            <a:ext cx="2700338" cy="1511300"/>
          </a:xfrm>
        </p:spPr>
        <p:txBody>
          <a:bodyPr vert="horz" lIns="0" tIns="0" rIns="0" bIns="0"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itchFamily="2" charset="2"/>
              <a:buNone/>
              <a:tabLst/>
              <a:defRPr lang="ru-RU" b="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itchFamily="2" charset="2"/>
              <a:buNone/>
              <a:tabLst/>
              <a:defRPr/>
            </a:pPr>
            <a:r>
              <a:rPr lang="ru-RU" dirty="0"/>
              <a:t>Вставьте рисунок</a:t>
            </a:r>
          </a:p>
          <a:p>
            <a:pPr lvl="0"/>
            <a:endParaRPr lang="en-US" dirty="0"/>
          </a:p>
          <a:p>
            <a:pPr lvl="0"/>
            <a:endParaRPr lang="ru-RU" dirty="0"/>
          </a:p>
        </p:txBody>
      </p:sp>
      <p:sp>
        <p:nvSpPr>
          <p:cNvPr id="13" name="Рисунок 12"/>
          <p:cNvSpPr>
            <a:spLocks noGrp="1"/>
          </p:cNvSpPr>
          <p:nvPr>
            <p:ph type="pic" sz="quarter" idx="15" hasCustomPrompt="1"/>
          </p:nvPr>
        </p:nvSpPr>
        <p:spPr>
          <a:xfrm>
            <a:off x="287349" y="4797425"/>
            <a:ext cx="2700337" cy="1531938"/>
          </a:xfrm>
        </p:spPr>
        <p:txBody>
          <a:bodyPr vert="horz" lIns="0" tIns="0" rIns="0" bIns="0"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itchFamily="2" charset="2"/>
              <a:buNone/>
              <a:tabLst/>
              <a:defRPr lang="ru-RU" b="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itchFamily="2" charset="2"/>
              <a:buNone/>
              <a:tabLst/>
              <a:defRPr/>
            </a:pPr>
            <a:r>
              <a:rPr lang="ru-RU" dirty="0"/>
              <a:t>Вставьте рисунок</a:t>
            </a:r>
          </a:p>
          <a:p>
            <a:pPr lvl="0"/>
            <a:endParaRPr lang="en-US" dirty="0"/>
          </a:p>
          <a:p>
            <a:pPr lvl="0"/>
            <a:endParaRPr lang="ru-RU" dirty="0"/>
          </a:p>
        </p:txBody>
      </p:sp>
      <p:sp>
        <p:nvSpPr>
          <p:cNvPr id="15" name="Рисунок 14"/>
          <p:cNvSpPr>
            <a:spLocks noGrp="1"/>
          </p:cNvSpPr>
          <p:nvPr>
            <p:ph type="pic" sz="quarter" idx="16" hasCustomPrompt="1"/>
          </p:nvPr>
        </p:nvSpPr>
        <p:spPr>
          <a:xfrm>
            <a:off x="3221049" y="4797425"/>
            <a:ext cx="2700337" cy="1531938"/>
          </a:xfrm>
        </p:spPr>
        <p:txBody>
          <a:bodyPr vert="horz" lIns="0" tIns="0" rIns="0" bIns="0"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itchFamily="2" charset="2"/>
              <a:buNone/>
              <a:tabLst/>
              <a:defRPr lang="ru-RU" b="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itchFamily="2" charset="2"/>
              <a:buNone/>
              <a:tabLst/>
              <a:defRPr/>
            </a:pPr>
            <a:r>
              <a:rPr lang="ru-RU" dirty="0"/>
              <a:t>Вставьте рисунок</a:t>
            </a:r>
          </a:p>
          <a:p>
            <a:pPr lvl="0"/>
            <a:endParaRPr lang="en-US" dirty="0"/>
          </a:p>
          <a:p>
            <a:pPr lvl="0"/>
            <a:endParaRPr lang="ru-RU" dirty="0"/>
          </a:p>
        </p:txBody>
      </p:sp>
      <p:sp>
        <p:nvSpPr>
          <p:cNvPr id="17" name="Рисунок 16"/>
          <p:cNvSpPr>
            <a:spLocks noGrp="1"/>
          </p:cNvSpPr>
          <p:nvPr>
            <p:ph type="pic" sz="quarter" idx="17" hasCustomPrompt="1"/>
          </p:nvPr>
        </p:nvSpPr>
        <p:spPr>
          <a:xfrm>
            <a:off x="6156325" y="4797425"/>
            <a:ext cx="2700338" cy="1531938"/>
          </a:xfrm>
        </p:spPr>
        <p:txBody>
          <a:bodyPr vert="horz" lIns="0" tIns="0" rIns="0" bIns="0"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itchFamily="2" charset="2"/>
              <a:buNone/>
              <a:tabLst/>
              <a:defRPr lang="ru-RU" b="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itchFamily="2" charset="2"/>
              <a:buNone/>
              <a:tabLst/>
              <a:defRPr/>
            </a:pPr>
            <a:r>
              <a:rPr lang="ru-RU" dirty="0"/>
              <a:t>Вставьте рисунок</a:t>
            </a:r>
          </a:p>
          <a:p>
            <a:pPr lvl="0"/>
            <a:endParaRPr lang="en-US" dirty="0"/>
          </a:p>
          <a:p>
            <a:pPr lvl="0"/>
            <a:endParaRPr lang="ru-RU" dirty="0"/>
          </a:p>
        </p:txBody>
      </p:sp>
      <p:sp>
        <p:nvSpPr>
          <p:cNvPr id="14" name="Rectangle 13"/>
          <p:cNvSpPr/>
          <p:nvPr/>
        </p:nvSpPr>
        <p:spPr>
          <a:xfrm>
            <a:off x="9144000" y="-25400"/>
            <a:ext cx="1930500" cy="51435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/>
          <a:lstStyle/>
          <a:p>
            <a:pPr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Используйте выделение+</a:t>
            </a:r>
            <a:r>
              <a:rPr lang="en-US" sz="1200" dirty="0">
                <a:solidFill>
                  <a:srgbClr val="3C3C3C"/>
                </a:solidFill>
              </a:rPr>
              <a:t>Tab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для смены</a:t>
            </a:r>
          </a:p>
          <a:p>
            <a:pPr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стилей текста.</a:t>
            </a:r>
          </a:p>
          <a:p>
            <a:pPr>
              <a:spcBef>
                <a:spcPts val="300"/>
              </a:spcBef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Для возврата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на предыдущий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уровень выделите строку и нажмите </a:t>
            </a:r>
            <a:r>
              <a:rPr lang="en-US" sz="1200" dirty="0">
                <a:solidFill>
                  <a:srgbClr val="3C3C3C"/>
                </a:solidFill>
              </a:rPr>
              <a:t>Shift+Tab.</a:t>
            </a:r>
            <a:endParaRPr lang="ru-RU" sz="1200" dirty="0">
              <a:solidFill>
                <a:srgbClr val="3C3C3C"/>
              </a:solidFill>
            </a:endParaRPr>
          </a:p>
          <a:p>
            <a:pPr>
              <a:spcBef>
                <a:spcPts val="1200"/>
              </a:spcBef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b="1" dirty="0">
                <a:solidFill>
                  <a:srgbClr val="3C3C3C"/>
                </a:solidFill>
              </a:rPr>
              <a:t>Первый уровень</a:t>
            </a:r>
          </a:p>
          <a:p>
            <a:pPr marL="269875" lvl="1" indent="-269875">
              <a:spcBef>
                <a:spcPts val="300"/>
              </a:spcBef>
              <a:buClr>
                <a:srgbClr val="004077"/>
              </a:buClr>
              <a:buSzPct val="100000"/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rgbClr val="3C3C3C"/>
                </a:solidFill>
              </a:rPr>
              <a:t>Второй уровень</a:t>
            </a:r>
          </a:p>
          <a:p>
            <a:pPr marL="541338" lvl="2" indent="-271463">
              <a:spcBef>
                <a:spcPts val="300"/>
              </a:spcBef>
              <a:buClr>
                <a:srgbClr val="0070BA"/>
              </a:buClr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rgbClr val="3C3C3C"/>
                </a:solidFill>
              </a:rPr>
              <a:t>Третий уровень</a:t>
            </a:r>
          </a:p>
        </p:txBody>
      </p:sp>
      <p:sp>
        <p:nvSpPr>
          <p:cNvPr id="16" name="Объект 4"/>
          <p:cNvSpPr>
            <a:spLocks noGrp="1"/>
          </p:cNvSpPr>
          <p:nvPr>
            <p:ph sz="quarter" idx="20"/>
          </p:nvPr>
        </p:nvSpPr>
        <p:spPr>
          <a:xfrm>
            <a:off x="287349" y="1268413"/>
            <a:ext cx="8569325" cy="15128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84988886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Рисун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>
            <a:noAutofit/>
          </a:bodyPr>
          <a:lstStyle/>
          <a:p>
            <a:r>
              <a:rPr lang="ru-RU" dirty="0"/>
              <a:t>Введите заголовок</a:t>
            </a:r>
          </a:p>
        </p:txBody>
      </p:sp>
      <p:sp>
        <p:nvSpPr>
          <p:cNvPr id="5" name="Рисунок 4"/>
          <p:cNvSpPr>
            <a:spLocks noGrp="1"/>
          </p:cNvSpPr>
          <p:nvPr>
            <p:ph type="pic" sz="quarter" idx="11" hasCustomPrompt="1"/>
          </p:nvPr>
        </p:nvSpPr>
        <p:spPr>
          <a:solidFill>
            <a:srgbClr val="FFFFFF">
              <a:alpha val="80000"/>
            </a:srgbClr>
          </a:solidFill>
        </p:spPr>
        <p:txBody>
          <a:bodyPr vert="horz" lIns="72000" tIns="72000" rIns="72000" bIns="72000"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itchFamily="2" charset="2"/>
              <a:buNone/>
              <a:tabLst/>
              <a:defRPr lang="ru-RU" b="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itchFamily="2" charset="2"/>
              <a:buNone/>
              <a:tabLst/>
              <a:defRPr/>
            </a:pPr>
            <a:r>
              <a:rPr lang="ru-RU" dirty="0"/>
              <a:t>Вставьте рисунок</a:t>
            </a:r>
          </a:p>
          <a:p>
            <a:pPr lvl="0"/>
            <a:endParaRPr lang="en-US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2" hasCustomPrompt="1"/>
          </p:nvPr>
        </p:nvSpPr>
        <p:spPr>
          <a:xfrm>
            <a:off x="466918" y="4797446"/>
            <a:ext cx="3960627" cy="1351645"/>
          </a:xfrm>
          <a:solidFill>
            <a:srgbClr val="FFFFFF">
              <a:alpha val="80000"/>
            </a:srgbClr>
          </a:solidFill>
        </p:spPr>
        <p:txBody>
          <a:bodyPr lIns="72000" tIns="72000" rIns="72000" bIns="72000">
            <a:noAutofit/>
          </a:bodyPr>
          <a:lstStyle>
            <a:lvl1pPr>
              <a:defRPr b="0"/>
            </a:lvl1pPr>
          </a:lstStyle>
          <a:p>
            <a:pPr lvl="0"/>
            <a:r>
              <a:rPr lang="ru-RU" dirty="0"/>
              <a:t>Введите текст</a:t>
            </a:r>
          </a:p>
        </p:txBody>
      </p:sp>
    </p:spTree>
    <p:extLst>
      <p:ext uri="{BB962C8B-B14F-4D97-AF65-F5344CB8AC3E}">
        <p14:creationId xmlns:p14="http://schemas.microsoft.com/office/powerpoint/2010/main" val="3041913580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объект и подпись сниз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ru-RU" dirty="0"/>
              <a:t>Введите заголовок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2" hasCustomPrompt="1"/>
          </p:nvPr>
        </p:nvSpPr>
        <p:spPr>
          <a:xfrm>
            <a:off x="287349" y="5645363"/>
            <a:ext cx="8569325" cy="684000"/>
          </a:xfrm>
        </p:spPr>
        <p:txBody>
          <a:bodyPr/>
          <a:lstStyle>
            <a:lvl1pPr>
              <a:spcBef>
                <a:spcPts val="0"/>
              </a:spcBef>
              <a:buFont typeface="Wingdings" pitchFamily="2" charset="2"/>
              <a:defRPr b="0"/>
            </a:lvl1pPr>
          </a:lstStyle>
          <a:p>
            <a:pPr lvl="0"/>
            <a:r>
              <a:rPr lang="ru-RU" dirty="0"/>
              <a:t>Введите текст</a:t>
            </a:r>
          </a:p>
        </p:txBody>
      </p:sp>
      <p:sp>
        <p:nvSpPr>
          <p:cNvPr id="8" name="Rectangle 7"/>
          <p:cNvSpPr/>
          <p:nvPr/>
        </p:nvSpPr>
        <p:spPr>
          <a:xfrm>
            <a:off x="9144000" y="-25400"/>
            <a:ext cx="1930500" cy="51435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/>
          <a:lstStyle/>
          <a:p>
            <a:pPr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Используйте выделение+</a:t>
            </a:r>
            <a:r>
              <a:rPr lang="en-US" sz="1200" dirty="0">
                <a:solidFill>
                  <a:srgbClr val="3C3C3C"/>
                </a:solidFill>
              </a:rPr>
              <a:t>Tab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для смены</a:t>
            </a:r>
          </a:p>
          <a:p>
            <a:pPr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стилей текста.</a:t>
            </a:r>
          </a:p>
          <a:p>
            <a:pPr>
              <a:spcBef>
                <a:spcPts val="300"/>
              </a:spcBef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Для возврата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на предыдущий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уровень выделите строку и нажмите </a:t>
            </a:r>
            <a:r>
              <a:rPr lang="en-US" sz="1200" dirty="0">
                <a:solidFill>
                  <a:srgbClr val="3C3C3C"/>
                </a:solidFill>
              </a:rPr>
              <a:t>Shift+Tab.</a:t>
            </a:r>
            <a:endParaRPr lang="ru-RU" sz="1200" dirty="0">
              <a:solidFill>
                <a:srgbClr val="3C3C3C"/>
              </a:solidFill>
            </a:endParaRPr>
          </a:p>
          <a:p>
            <a:pPr>
              <a:spcBef>
                <a:spcPts val="1200"/>
              </a:spcBef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b="1" dirty="0">
                <a:solidFill>
                  <a:srgbClr val="3C3C3C"/>
                </a:solidFill>
              </a:rPr>
              <a:t>Первый уровень</a:t>
            </a:r>
          </a:p>
          <a:p>
            <a:pPr marL="269875" lvl="1" indent="-269875">
              <a:spcBef>
                <a:spcPts val="300"/>
              </a:spcBef>
              <a:buClr>
                <a:srgbClr val="004077"/>
              </a:buClr>
              <a:buSzPct val="100000"/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rgbClr val="3C3C3C"/>
                </a:solidFill>
              </a:rPr>
              <a:t>Второй уровень</a:t>
            </a:r>
          </a:p>
          <a:p>
            <a:pPr marL="541338" lvl="2" indent="-271463">
              <a:spcBef>
                <a:spcPts val="300"/>
              </a:spcBef>
              <a:buClr>
                <a:srgbClr val="0070BA"/>
              </a:buClr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rgbClr val="3C3C3C"/>
                </a:solidFill>
              </a:rPr>
              <a:t>Третий уровень</a:t>
            </a:r>
          </a:p>
        </p:txBody>
      </p:sp>
      <p:sp>
        <p:nvSpPr>
          <p:cNvPr id="9" name="Объект 4"/>
          <p:cNvSpPr>
            <a:spLocks noGrp="1"/>
          </p:cNvSpPr>
          <p:nvPr>
            <p:ph sz="quarter" idx="20"/>
          </p:nvPr>
        </p:nvSpPr>
        <p:spPr>
          <a:xfrm>
            <a:off x="287349" y="1268413"/>
            <a:ext cx="8569325" cy="417681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818134283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Объект и три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ru-RU" dirty="0"/>
              <a:t>Введите заголовок</a:t>
            </a:r>
            <a:endParaRPr lang="en-US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16" hasCustomPrompt="1"/>
          </p:nvPr>
        </p:nvSpPr>
        <p:spPr>
          <a:xfrm>
            <a:off x="296056" y="3933825"/>
            <a:ext cx="2663825" cy="2395538"/>
          </a:xfrm>
        </p:spPr>
        <p:txBody>
          <a:bodyPr/>
          <a:lstStyle>
            <a:lvl1pPr>
              <a:spcBef>
                <a:spcPts val="0"/>
              </a:spcBef>
              <a:buFont typeface="Wingdings" pitchFamily="2" charset="2"/>
              <a:defRPr b="0"/>
            </a:lvl1pPr>
            <a:lvl2pPr>
              <a:defRPr b="0"/>
            </a:lvl2pPr>
            <a:lvl3pPr>
              <a:defRPr b="0"/>
            </a:lvl3pPr>
          </a:lstStyle>
          <a:p>
            <a:pPr lvl="0">
              <a:spcBef>
                <a:spcPts val="0"/>
              </a:spcBef>
              <a:buFont typeface="Wingdings" pitchFamily="2" charset="2"/>
            </a:pPr>
            <a:r>
              <a:rPr lang="ru-RU" dirty="0"/>
              <a:t>Введите текст или вставьте объект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</p:txBody>
      </p:sp>
      <p:sp>
        <p:nvSpPr>
          <p:cNvPr id="13" name="Объект 12"/>
          <p:cNvSpPr>
            <a:spLocks noGrp="1"/>
          </p:cNvSpPr>
          <p:nvPr>
            <p:ph sz="quarter" idx="17" hasCustomPrompt="1"/>
          </p:nvPr>
        </p:nvSpPr>
        <p:spPr>
          <a:xfrm>
            <a:off x="3240088" y="3933825"/>
            <a:ext cx="2663825" cy="2395538"/>
          </a:xfrm>
        </p:spPr>
        <p:txBody>
          <a:bodyPr/>
          <a:lstStyle>
            <a:lvl1pPr>
              <a:spcBef>
                <a:spcPts val="0"/>
              </a:spcBef>
              <a:buFont typeface="Wingdings" pitchFamily="2" charset="2"/>
              <a:defRPr b="0"/>
            </a:lvl1pPr>
            <a:lvl2pPr>
              <a:defRPr b="0"/>
            </a:lvl2pPr>
            <a:lvl3pPr>
              <a:defRPr b="0"/>
            </a:lvl3pPr>
          </a:lstStyle>
          <a:p>
            <a:pPr lvl="0">
              <a:spcBef>
                <a:spcPts val="0"/>
              </a:spcBef>
              <a:buFont typeface="Wingdings" pitchFamily="2" charset="2"/>
            </a:pPr>
            <a:r>
              <a:rPr lang="ru-RU" dirty="0"/>
              <a:t>Введите текст или вставьте объект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</p:txBody>
      </p:sp>
      <p:sp>
        <p:nvSpPr>
          <p:cNvPr id="15" name="Объект 14"/>
          <p:cNvSpPr>
            <a:spLocks noGrp="1"/>
          </p:cNvSpPr>
          <p:nvPr>
            <p:ph sz="quarter" idx="18" hasCustomPrompt="1"/>
          </p:nvPr>
        </p:nvSpPr>
        <p:spPr>
          <a:xfrm>
            <a:off x="6183656" y="3933825"/>
            <a:ext cx="2664000" cy="2395538"/>
          </a:xfrm>
        </p:spPr>
        <p:txBody>
          <a:bodyPr/>
          <a:lstStyle>
            <a:lvl1pPr>
              <a:spcBef>
                <a:spcPts val="0"/>
              </a:spcBef>
              <a:buFont typeface="Wingdings" pitchFamily="2" charset="2"/>
              <a:defRPr b="0"/>
            </a:lvl1pPr>
            <a:lvl2pPr>
              <a:defRPr b="0"/>
            </a:lvl2pPr>
            <a:lvl3pPr>
              <a:defRPr b="0"/>
            </a:lvl3pPr>
          </a:lstStyle>
          <a:p>
            <a:pPr lvl="0">
              <a:spcBef>
                <a:spcPts val="0"/>
              </a:spcBef>
              <a:buFont typeface="Wingdings" pitchFamily="2" charset="2"/>
            </a:pPr>
            <a:r>
              <a:rPr lang="ru-RU" dirty="0"/>
              <a:t>Введите текст или вставьте объект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</p:txBody>
      </p:sp>
      <p:sp>
        <p:nvSpPr>
          <p:cNvPr id="8" name="Rectangle 7"/>
          <p:cNvSpPr/>
          <p:nvPr/>
        </p:nvSpPr>
        <p:spPr>
          <a:xfrm>
            <a:off x="9144000" y="-25400"/>
            <a:ext cx="1930500" cy="51435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/>
          <a:lstStyle/>
          <a:p>
            <a:pPr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Используйте выделение+</a:t>
            </a:r>
            <a:r>
              <a:rPr lang="en-US" sz="1200" dirty="0">
                <a:solidFill>
                  <a:srgbClr val="3C3C3C"/>
                </a:solidFill>
              </a:rPr>
              <a:t>Tab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для смены</a:t>
            </a:r>
          </a:p>
          <a:p>
            <a:pPr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стилей текста.</a:t>
            </a:r>
          </a:p>
          <a:p>
            <a:pPr>
              <a:spcBef>
                <a:spcPts val="300"/>
              </a:spcBef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Для возврата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на предыдущий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уровень выделите строку и нажмите </a:t>
            </a:r>
            <a:r>
              <a:rPr lang="en-US" sz="1200" dirty="0">
                <a:solidFill>
                  <a:srgbClr val="3C3C3C"/>
                </a:solidFill>
              </a:rPr>
              <a:t>Shift+Tab.</a:t>
            </a:r>
            <a:endParaRPr lang="ru-RU" sz="1200" dirty="0">
              <a:solidFill>
                <a:srgbClr val="3C3C3C"/>
              </a:solidFill>
            </a:endParaRPr>
          </a:p>
          <a:p>
            <a:pPr>
              <a:spcBef>
                <a:spcPts val="1200"/>
              </a:spcBef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b="1" dirty="0">
                <a:solidFill>
                  <a:srgbClr val="3C3C3C"/>
                </a:solidFill>
              </a:rPr>
              <a:t>Первый уровень</a:t>
            </a:r>
          </a:p>
          <a:p>
            <a:pPr marL="269875" lvl="1" indent="-269875">
              <a:spcBef>
                <a:spcPts val="300"/>
              </a:spcBef>
              <a:buClr>
                <a:srgbClr val="004077"/>
              </a:buClr>
              <a:buSzPct val="100000"/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rgbClr val="3C3C3C"/>
                </a:solidFill>
              </a:rPr>
              <a:t>Второй уровень</a:t>
            </a:r>
          </a:p>
          <a:p>
            <a:pPr marL="541338" lvl="2" indent="-271463">
              <a:spcBef>
                <a:spcPts val="300"/>
              </a:spcBef>
              <a:buClr>
                <a:srgbClr val="0070BA"/>
              </a:buClr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rgbClr val="3C3C3C"/>
                </a:solidFill>
              </a:rPr>
              <a:t>Третий уровень</a:t>
            </a:r>
          </a:p>
        </p:txBody>
      </p:sp>
      <p:sp>
        <p:nvSpPr>
          <p:cNvPr id="9" name="Объект 4"/>
          <p:cNvSpPr>
            <a:spLocks noGrp="1"/>
          </p:cNvSpPr>
          <p:nvPr>
            <p:ph sz="quarter" idx="20"/>
          </p:nvPr>
        </p:nvSpPr>
        <p:spPr>
          <a:xfrm>
            <a:off x="287349" y="1268435"/>
            <a:ext cx="8569325" cy="24479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73647632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Два рисунка и две подпис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 hasCustomPrompt="1"/>
          </p:nvPr>
        </p:nvSpPr>
        <p:spPr/>
        <p:txBody>
          <a:bodyPr>
            <a:noAutofit/>
          </a:bodyPr>
          <a:lstStyle/>
          <a:p>
            <a:r>
              <a:rPr lang="ru-RU" dirty="0"/>
              <a:t>Введите заголовок</a:t>
            </a:r>
            <a:endParaRPr lang="en-US" dirty="0"/>
          </a:p>
        </p:txBody>
      </p:sp>
      <p:sp>
        <p:nvSpPr>
          <p:cNvPr id="7" name="Рисунок 6"/>
          <p:cNvSpPr>
            <a:spLocks noGrp="1"/>
          </p:cNvSpPr>
          <p:nvPr>
            <p:ph type="pic" sz="quarter" idx="14" hasCustomPrompt="1"/>
          </p:nvPr>
        </p:nvSpPr>
        <p:spPr>
          <a:xfrm>
            <a:off x="287349" y="1268413"/>
            <a:ext cx="8569325" cy="1944000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itchFamily="2" charset="2"/>
              <a:buNone/>
              <a:tabLst/>
              <a:defRPr/>
            </a:pPr>
            <a:r>
              <a:rPr lang="ru-RU" dirty="0"/>
              <a:t>Вставьте рисунок</a:t>
            </a:r>
          </a:p>
          <a:p>
            <a:pPr lvl="0"/>
            <a:endParaRPr lang="en-US" dirty="0"/>
          </a:p>
        </p:txBody>
      </p:sp>
      <p:sp>
        <p:nvSpPr>
          <p:cNvPr id="11" name="Рисунок 10"/>
          <p:cNvSpPr>
            <a:spLocks noGrp="1"/>
          </p:cNvSpPr>
          <p:nvPr>
            <p:ph type="pic" sz="quarter" idx="15" hasCustomPrompt="1"/>
          </p:nvPr>
        </p:nvSpPr>
        <p:spPr>
          <a:xfrm>
            <a:off x="287349" y="3861048"/>
            <a:ext cx="8569325" cy="1944000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itchFamily="2" charset="2"/>
              <a:buNone/>
              <a:tabLst/>
              <a:defRPr/>
            </a:pPr>
            <a:r>
              <a:rPr lang="ru-RU" dirty="0"/>
              <a:t>Вставьте рисунок</a:t>
            </a:r>
          </a:p>
          <a:p>
            <a:pPr lvl="0"/>
            <a:endParaRPr lang="en-US" dirty="0"/>
          </a:p>
        </p:txBody>
      </p:sp>
      <p:sp>
        <p:nvSpPr>
          <p:cNvPr id="13" name="Текст 12"/>
          <p:cNvSpPr>
            <a:spLocks noGrp="1"/>
          </p:cNvSpPr>
          <p:nvPr>
            <p:ph type="body" sz="quarter" idx="16" hasCustomPrompt="1"/>
          </p:nvPr>
        </p:nvSpPr>
        <p:spPr>
          <a:xfrm>
            <a:off x="287349" y="3293456"/>
            <a:ext cx="8569325" cy="426911"/>
          </a:xfrm>
        </p:spPr>
        <p:txBody>
          <a:bodyPr>
            <a:noAutofit/>
          </a:bodyPr>
          <a:lstStyle>
            <a:lvl1pPr>
              <a:defRPr sz="1400" b="0"/>
            </a:lvl1pPr>
          </a:lstStyle>
          <a:p>
            <a:pPr lvl="0"/>
            <a:r>
              <a:rPr lang="ru-RU" dirty="0"/>
              <a:t>Введите текст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17" hasCustomPrompt="1"/>
          </p:nvPr>
        </p:nvSpPr>
        <p:spPr>
          <a:xfrm>
            <a:off x="287349" y="5901467"/>
            <a:ext cx="8569325" cy="427896"/>
          </a:xfrm>
        </p:spPr>
        <p:txBody>
          <a:bodyPr>
            <a:noAutofit/>
          </a:bodyPr>
          <a:lstStyle>
            <a:lvl1pPr>
              <a:defRPr sz="1400" b="0"/>
            </a:lvl1pPr>
          </a:lstStyle>
          <a:p>
            <a:pPr lvl="0"/>
            <a:r>
              <a:rPr lang="ru-RU" dirty="0"/>
              <a:t>Введите текст</a:t>
            </a:r>
          </a:p>
        </p:txBody>
      </p:sp>
    </p:spTree>
    <p:extLst>
      <p:ext uri="{BB962C8B-B14F-4D97-AF65-F5344CB8AC3E}">
        <p14:creationId xmlns:p14="http://schemas.microsoft.com/office/powerpoint/2010/main" val="1715540199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Объект и два дополне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>
            <a:noAutofit/>
          </a:bodyPr>
          <a:lstStyle/>
          <a:p>
            <a:r>
              <a:rPr lang="ru-RU" dirty="0"/>
              <a:t>Введите заголовок</a:t>
            </a:r>
          </a:p>
        </p:txBody>
      </p:sp>
      <p:sp>
        <p:nvSpPr>
          <p:cNvPr id="8" name="Rectangle 7"/>
          <p:cNvSpPr/>
          <p:nvPr/>
        </p:nvSpPr>
        <p:spPr>
          <a:xfrm>
            <a:off x="9144000" y="-25400"/>
            <a:ext cx="1930500" cy="51435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/>
          <a:lstStyle/>
          <a:p>
            <a:pPr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Используйте выделение+</a:t>
            </a:r>
            <a:r>
              <a:rPr lang="en-US" sz="1200" dirty="0">
                <a:solidFill>
                  <a:srgbClr val="3C3C3C"/>
                </a:solidFill>
              </a:rPr>
              <a:t>Tab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для смены</a:t>
            </a:r>
          </a:p>
          <a:p>
            <a:pPr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стилей текста.</a:t>
            </a:r>
          </a:p>
          <a:p>
            <a:pPr>
              <a:spcBef>
                <a:spcPts val="300"/>
              </a:spcBef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Для возврата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на предыдущий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уровень выделите строку и нажмите </a:t>
            </a:r>
            <a:r>
              <a:rPr lang="en-US" sz="1200" dirty="0">
                <a:solidFill>
                  <a:srgbClr val="3C3C3C"/>
                </a:solidFill>
              </a:rPr>
              <a:t>Shift+Tab.</a:t>
            </a:r>
            <a:endParaRPr lang="ru-RU" sz="1200" dirty="0">
              <a:solidFill>
                <a:srgbClr val="3C3C3C"/>
              </a:solidFill>
            </a:endParaRPr>
          </a:p>
          <a:p>
            <a:pPr>
              <a:spcBef>
                <a:spcPts val="1200"/>
              </a:spcBef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b="1" dirty="0">
                <a:solidFill>
                  <a:srgbClr val="3C3C3C"/>
                </a:solidFill>
              </a:rPr>
              <a:t>Первый уровень</a:t>
            </a:r>
          </a:p>
          <a:p>
            <a:pPr marL="269875" lvl="1" indent="-269875">
              <a:spcBef>
                <a:spcPts val="300"/>
              </a:spcBef>
              <a:buClr>
                <a:srgbClr val="004077"/>
              </a:buClr>
              <a:buSzPct val="100000"/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rgbClr val="3C3C3C"/>
                </a:solidFill>
              </a:rPr>
              <a:t>Второй уровень</a:t>
            </a:r>
          </a:p>
          <a:p>
            <a:pPr marL="541338" lvl="2" indent="-271463">
              <a:spcBef>
                <a:spcPts val="300"/>
              </a:spcBef>
              <a:buClr>
                <a:srgbClr val="0070BA"/>
              </a:buClr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rgbClr val="3C3C3C"/>
                </a:solidFill>
              </a:rPr>
              <a:t>Третий уровень</a:t>
            </a:r>
          </a:p>
        </p:txBody>
      </p:sp>
      <p:sp>
        <p:nvSpPr>
          <p:cNvPr id="10" name="Объект 4"/>
          <p:cNvSpPr>
            <a:spLocks noGrp="1"/>
          </p:cNvSpPr>
          <p:nvPr>
            <p:ph sz="quarter" idx="20"/>
          </p:nvPr>
        </p:nvSpPr>
        <p:spPr>
          <a:xfrm>
            <a:off x="6156325" y="3068638"/>
            <a:ext cx="2700336" cy="32766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</p:txBody>
      </p:sp>
      <p:sp>
        <p:nvSpPr>
          <p:cNvPr id="11" name="Объект 4"/>
          <p:cNvSpPr>
            <a:spLocks noGrp="1"/>
          </p:cNvSpPr>
          <p:nvPr>
            <p:ph sz="quarter" idx="21"/>
          </p:nvPr>
        </p:nvSpPr>
        <p:spPr>
          <a:xfrm>
            <a:off x="6156325" y="1268413"/>
            <a:ext cx="2700336" cy="15128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</p:txBody>
      </p:sp>
      <p:sp>
        <p:nvSpPr>
          <p:cNvPr id="9" name="Объект 4"/>
          <p:cNvSpPr>
            <a:spLocks noGrp="1"/>
          </p:cNvSpPr>
          <p:nvPr>
            <p:ph sz="quarter" idx="22"/>
          </p:nvPr>
        </p:nvSpPr>
        <p:spPr>
          <a:xfrm>
            <a:off x="287337" y="1268412"/>
            <a:ext cx="5653087" cy="507682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801503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7D6B2F58-8A3D-42EE-BA0C-CA8C4E737B8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5693298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Текстов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ru-RU" dirty="0"/>
              <a:t>Введите заголовок</a:t>
            </a:r>
            <a:endParaRPr lang="en-US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11" hasCustomPrompt="1"/>
          </p:nvPr>
        </p:nvSpPr>
        <p:spPr>
          <a:xfrm>
            <a:off x="287349" y="1268413"/>
            <a:ext cx="8569325" cy="5060950"/>
          </a:xfrm>
        </p:spPr>
        <p:txBody>
          <a:bodyPr/>
          <a:lstStyle>
            <a:lvl1pPr>
              <a:spcBef>
                <a:spcPts val="0"/>
              </a:spcBef>
              <a:spcAft>
                <a:spcPts val="1200"/>
              </a:spcAft>
              <a:buFont typeface="Wingdings" pitchFamily="2" charset="2"/>
              <a:buNone/>
              <a:defRPr lang="ru-RU" sz="1400" b="1" kern="1200" dirty="0" smtClean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 b="1"/>
            </a:lvl2pPr>
            <a:lvl3pPr marL="0" indent="0">
              <a:spcBef>
                <a:spcPts val="0"/>
              </a:spcBef>
              <a:spcAft>
                <a:spcPts val="1200"/>
              </a:spcAft>
              <a:buFontTx/>
              <a:buNone/>
              <a:defRPr sz="1200"/>
            </a:lvl3pPr>
          </a:lstStyle>
          <a:p>
            <a:pPr lvl="0">
              <a:spcBef>
                <a:spcPts val="0"/>
              </a:spcBef>
              <a:buFont typeface="Wingdings" pitchFamily="2" charset="2"/>
            </a:pPr>
            <a:r>
              <a:rPr lang="ru-RU" dirty="0"/>
              <a:t>Введите текст или вставьте объект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00" y="-25400"/>
            <a:ext cx="1930500" cy="51435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/>
          <a:lstStyle/>
          <a:p>
            <a:pPr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Используйте выделение+</a:t>
            </a:r>
            <a:r>
              <a:rPr lang="en-US" sz="1200" dirty="0">
                <a:solidFill>
                  <a:srgbClr val="3C3C3C"/>
                </a:solidFill>
              </a:rPr>
              <a:t>Tab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для смены</a:t>
            </a:r>
          </a:p>
          <a:p>
            <a:pPr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стилей текста.</a:t>
            </a:r>
          </a:p>
          <a:p>
            <a:pPr>
              <a:spcBef>
                <a:spcPts val="300"/>
              </a:spcBef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dirty="0">
                <a:solidFill>
                  <a:srgbClr val="3C3C3C"/>
                </a:solidFill>
              </a:rPr>
              <a:t>Для возврата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на предыдущий</a:t>
            </a:r>
            <a:br>
              <a:rPr lang="ru-RU" sz="1200" dirty="0">
                <a:solidFill>
                  <a:srgbClr val="3C3C3C"/>
                </a:solidFill>
              </a:rPr>
            </a:br>
            <a:r>
              <a:rPr lang="ru-RU" sz="1200" dirty="0">
                <a:solidFill>
                  <a:srgbClr val="3C3C3C"/>
                </a:solidFill>
              </a:rPr>
              <a:t>уровень выделите строку и нажмите </a:t>
            </a:r>
            <a:r>
              <a:rPr lang="en-US" sz="1200" dirty="0">
                <a:solidFill>
                  <a:srgbClr val="3C3C3C"/>
                </a:solidFill>
              </a:rPr>
              <a:t>Shift+Tab.</a:t>
            </a:r>
            <a:endParaRPr lang="ru-RU" sz="1200" dirty="0">
              <a:solidFill>
                <a:srgbClr val="3C3C3C"/>
              </a:solidFill>
            </a:endParaRPr>
          </a:p>
          <a:p>
            <a:pPr>
              <a:spcBef>
                <a:spcPts val="1200"/>
              </a:spcBef>
              <a:buClr>
                <a:srgbClr val="004077"/>
              </a:buClr>
              <a:buSzPct val="90000"/>
              <a:buFont typeface="Wingdings" pitchFamily="2" charset="2"/>
              <a:buNone/>
              <a:defRPr/>
            </a:pPr>
            <a:r>
              <a:rPr lang="ru-RU" sz="1200" b="1" dirty="0">
                <a:solidFill>
                  <a:srgbClr val="0070BA"/>
                </a:solidFill>
              </a:rPr>
              <a:t>Первый уровень</a:t>
            </a:r>
          </a:p>
          <a:p>
            <a:pPr marL="0" lvl="1">
              <a:spcBef>
                <a:spcPts val="300"/>
              </a:spcBef>
              <a:buClr>
                <a:srgbClr val="004077"/>
              </a:buClr>
              <a:buSzPct val="100000"/>
              <a:defRPr/>
            </a:pPr>
            <a:r>
              <a:rPr lang="ru-RU" sz="1200" b="1" dirty="0">
                <a:solidFill>
                  <a:srgbClr val="3C3C3C"/>
                </a:solidFill>
              </a:rPr>
              <a:t>Второй уровень</a:t>
            </a:r>
          </a:p>
          <a:p>
            <a:pPr marL="0" lvl="2">
              <a:spcBef>
                <a:spcPts val="300"/>
              </a:spcBef>
              <a:buClr>
                <a:srgbClr val="0070BA"/>
              </a:buClr>
              <a:defRPr/>
            </a:pPr>
            <a:r>
              <a:rPr lang="ru-RU" sz="1200" dirty="0">
                <a:solidFill>
                  <a:srgbClr val="3C3C3C"/>
                </a:solidFill>
              </a:rPr>
              <a:t>Третий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209244829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7D6B2F58-8A3D-42EE-BA0C-CA8C4E737B8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5966621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7D6B2F58-8A3D-42EE-BA0C-CA8C4E737B8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9773465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7D6B2F58-8A3D-42EE-BA0C-CA8C4E737B8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9792492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7D6B2F58-8A3D-42EE-BA0C-CA8C4E737B8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9305049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7D6B2F58-8A3D-42EE-BA0C-CA8C4E737B8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9933073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7D6B2F58-8A3D-42EE-BA0C-CA8C4E737B8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2073518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dirty="0">
                <a:solidFill>
                  <a:prstClr val="black">
                    <a:tint val="75000"/>
                  </a:prstClr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968337768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7D6B2F58-8A3D-42EE-BA0C-CA8C4E737B8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7771459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7D6B2F58-8A3D-42EE-BA0C-CA8C4E737B8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854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dirty="0">
                <a:solidFill>
                  <a:prstClr val="black">
                    <a:tint val="75000"/>
                  </a:prstClr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4182525731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7D6B2F58-8A3D-42EE-BA0C-CA8C4E737B8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1088981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7D6B2F58-8A3D-42EE-BA0C-CA8C4E737B8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4407010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67EC75DF-6DA1-49E4-8DAC-FAC59F5014AC}" type="datetime1">
              <a:rPr lang="ru-RU" smtClean="0">
                <a:solidFill>
                  <a:prstClr val="black"/>
                </a:solidFill>
              </a:rPr>
              <a:pPr/>
              <a:t>22.01.2026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8722273" y="6503915"/>
            <a:ext cx="216024" cy="161132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lIns="0" tIns="0" rIns="0" bIns="0" rtlCol="0" anchor="t">
            <a:noAutofit/>
          </a:bodyPr>
          <a:lstStyle/>
          <a:p>
            <a:pPr>
              <a:defRPr/>
            </a:pPr>
            <a:fld id="{AF528B6D-1001-487C-8FFE-85B114390330}" type="slidenum">
              <a:rPr lang="ru-RU" sz="1000" b="1" kern="0" smtClean="0">
                <a:solidFill>
                  <a:srgbClr val="3C3C3C"/>
                </a:solidFill>
                <a:latin typeface="Arial"/>
              </a:rPr>
              <a:pPr>
                <a:defRPr/>
              </a:pPr>
              <a:t>‹#›</a:t>
            </a:fld>
            <a:endParaRPr lang="ru-RU" sz="1000" b="1" kern="0" dirty="0">
              <a:solidFill>
                <a:srgbClr val="3C3C3C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77812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7D6B2F58-8A3D-42EE-BA0C-CA8C4E737B8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95644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7D6B2F58-8A3D-42EE-BA0C-CA8C4E737B8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3008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26" Type="http://schemas.openxmlformats.org/officeDocument/2006/relationships/slideLayout" Target="../slideLayouts/slideLayout37.xml"/><Relationship Id="rId39" Type="http://schemas.openxmlformats.org/officeDocument/2006/relationships/slideLayout" Target="../slideLayouts/slideLayout50.xml"/><Relationship Id="rId21" Type="http://schemas.openxmlformats.org/officeDocument/2006/relationships/slideLayout" Target="../slideLayouts/slideLayout32.xml"/><Relationship Id="rId34" Type="http://schemas.openxmlformats.org/officeDocument/2006/relationships/slideLayout" Target="../slideLayouts/slideLayout45.xml"/><Relationship Id="rId42" Type="http://schemas.openxmlformats.org/officeDocument/2006/relationships/slideLayout" Target="../slideLayouts/slideLayout53.xml"/><Relationship Id="rId47" Type="http://schemas.openxmlformats.org/officeDocument/2006/relationships/slideLayout" Target="../slideLayouts/slideLayout58.xml"/><Relationship Id="rId50" Type="http://schemas.openxmlformats.org/officeDocument/2006/relationships/theme" Target="../theme/theme2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9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22.xml"/><Relationship Id="rId24" Type="http://schemas.openxmlformats.org/officeDocument/2006/relationships/slideLayout" Target="../slideLayouts/slideLayout35.xml"/><Relationship Id="rId32" Type="http://schemas.openxmlformats.org/officeDocument/2006/relationships/slideLayout" Target="../slideLayouts/slideLayout43.xml"/><Relationship Id="rId37" Type="http://schemas.openxmlformats.org/officeDocument/2006/relationships/slideLayout" Target="../slideLayouts/slideLayout48.xml"/><Relationship Id="rId40" Type="http://schemas.openxmlformats.org/officeDocument/2006/relationships/slideLayout" Target="../slideLayouts/slideLayout51.xml"/><Relationship Id="rId45" Type="http://schemas.openxmlformats.org/officeDocument/2006/relationships/slideLayout" Target="../slideLayouts/slideLayout56.xml"/><Relationship Id="rId53" Type="http://schemas.openxmlformats.org/officeDocument/2006/relationships/oleObject" Target="../embeddings/oleObject1.bin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19" Type="http://schemas.openxmlformats.org/officeDocument/2006/relationships/slideLayout" Target="../slideLayouts/slideLayout30.xml"/><Relationship Id="rId31" Type="http://schemas.openxmlformats.org/officeDocument/2006/relationships/slideLayout" Target="../slideLayouts/slideLayout42.xml"/><Relationship Id="rId44" Type="http://schemas.openxmlformats.org/officeDocument/2006/relationships/slideLayout" Target="../slideLayouts/slideLayout55.xml"/><Relationship Id="rId52" Type="http://schemas.openxmlformats.org/officeDocument/2006/relationships/tags" Target="../tags/tag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Relationship Id="rId22" Type="http://schemas.openxmlformats.org/officeDocument/2006/relationships/slideLayout" Target="../slideLayouts/slideLayout33.xml"/><Relationship Id="rId27" Type="http://schemas.openxmlformats.org/officeDocument/2006/relationships/slideLayout" Target="../slideLayouts/slideLayout38.xml"/><Relationship Id="rId30" Type="http://schemas.openxmlformats.org/officeDocument/2006/relationships/slideLayout" Target="../slideLayouts/slideLayout41.xml"/><Relationship Id="rId35" Type="http://schemas.openxmlformats.org/officeDocument/2006/relationships/slideLayout" Target="../slideLayouts/slideLayout46.xml"/><Relationship Id="rId43" Type="http://schemas.openxmlformats.org/officeDocument/2006/relationships/slideLayout" Target="../slideLayouts/slideLayout54.xml"/><Relationship Id="rId48" Type="http://schemas.openxmlformats.org/officeDocument/2006/relationships/slideLayout" Target="../slideLayouts/slideLayout59.xml"/><Relationship Id="rId8" Type="http://schemas.openxmlformats.org/officeDocument/2006/relationships/slideLayout" Target="../slideLayouts/slideLayout19.xml"/><Relationship Id="rId51" Type="http://schemas.openxmlformats.org/officeDocument/2006/relationships/vmlDrawing" Target="../drawings/vmlDrawing1.vml"/><Relationship Id="rId3" Type="http://schemas.openxmlformats.org/officeDocument/2006/relationships/slideLayout" Target="../slideLayouts/slideLayout14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5" Type="http://schemas.openxmlformats.org/officeDocument/2006/relationships/slideLayout" Target="../slideLayouts/slideLayout36.xml"/><Relationship Id="rId33" Type="http://schemas.openxmlformats.org/officeDocument/2006/relationships/slideLayout" Target="../slideLayouts/slideLayout44.xml"/><Relationship Id="rId38" Type="http://schemas.openxmlformats.org/officeDocument/2006/relationships/slideLayout" Target="../slideLayouts/slideLayout49.xml"/><Relationship Id="rId46" Type="http://schemas.openxmlformats.org/officeDocument/2006/relationships/slideLayout" Target="../slideLayouts/slideLayout57.xml"/><Relationship Id="rId20" Type="http://schemas.openxmlformats.org/officeDocument/2006/relationships/slideLayout" Target="../slideLayouts/slideLayout31.xml"/><Relationship Id="rId41" Type="http://schemas.openxmlformats.org/officeDocument/2006/relationships/slideLayout" Target="../slideLayouts/slideLayout52.xml"/><Relationship Id="rId54" Type="http://schemas.openxmlformats.org/officeDocument/2006/relationships/image" Target="../media/image1.emf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6.xml"/><Relationship Id="rId23" Type="http://schemas.openxmlformats.org/officeDocument/2006/relationships/slideLayout" Target="../slideLayouts/slideLayout34.xml"/><Relationship Id="rId28" Type="http://schemas.openxmlformats.org/officeDocument/2006/relationships/slideLayout" Target="../slideLayouts/slideLayout39.xml"/><Relationship Id="rId36" Type="http://schemas.openxmlformats.org/officeDocument/2006/relationships/slideLayout" Target="../slideLayouts/slideLayout47.xml"/><Relationship Id="rId49" Type="http://schemas.openxmlformats.org/officeDocument/2006/relationships/slideLayout" Target="../slideLayouts/slideLayout6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3.xml"/><Relationship Id="rId7" Type="http://schemas.openxmlformats.org/officeDocument/2006/relationships/slideLayout" Target="../slideLayouts/slideLayout67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62.xml"/><Relationship Id="rId1" Type="http://schemas.openxmlformats.org/officeDocument/2006/relationships/slideLayout" Target="../slideLayouts/slideLayout61.xml"/><Relationship Id="rId6" Type="http://schemas.openxmlformats.org/officeDocument/2006/relationships/slideLayout" Target="../slideLayouts/slideLayout66.xml"/><Relationship Id="rId11" Type="http://schemas.openxmlformats.org/officeDocument/2006/relationships/slideLayout" Target="../slideLayouts/slideLayout71.xml"/><Relationship Id="rId5" Type="http://schemas.openxmlformats.org/officeDocument/2006/relationships/slideLayout" Target="../slideLayouts/slideLayout65.xml"/><Relationship Id="rId10" Type="http://schemas.openxmlformats.org/officeDocument/2006/relationships/slideLayout" Target="../slideLayouts/slideLayout70.xml"/><Relationship Id="rId4" Type="http://schemas.openxmlformats.org/officeDocument/2006/relationships/slideLayout" Target="../slideLayouts/slideLayout64.xml"/><Relationship Id="rId9" Type="http://schemas.openxmlformats.org/officeDocument/2006/relationships/slideLayout" Target="../slideLayouts/slideLayout69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7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8722273" y="6503915"/>
            <a:ext cx="216024" cy="1611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>
            <a:noAutofit/>
          </a:bodyPr>
          <a:lstStyle/>
          <a:p>
            <a:fld id="{AF528B6D-1001-487C-8FFE-85B114390330}" type="slidenum">
              <a:rPr lang="ru-RU" sz="1000" b="1">
                <a:solidFill>
                  <a:srgbClr val="3C3C3C"/>
                </a:solidFill>
              </a:rPr>
              <a:pPr/>
              <a:t>‹#›</a:t>
            </a:fld>
            <a:endParaRPr lang="ru-RU" sz="1000" b="1" dirty="0">
              <a:solidFill>
                <a:srgbClr val="3C3C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8573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2" r:id="rId1"/>
    <p:sldLayoutId id="2147483823" r:id="rId2"/>
    <p:sldLayoutId id="2147483824" r:id="rId3"/>
    <p:sldLayoutId id="2147483825" r:id="rId4"/>
    <p:sldLayoutId id="2147483826" r:id="rId5"/>
    <p:sldLayoutId id="2147483827" r:id="rId6"/>
    <p:sldLayoutId id="2147483828" r:id="rId7"/>
    <p:sldLayoutId id="2147483829" r:id="rId8"/>
    <p:sldLayoutId id="2147483830" r:id="rId9"/>
    <p:sldLayoutId id="2147483831" r:id="rId10"/>
    <p:sldLayoutId id="2147483832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 hidden="1"/>
          <p:cNvGraphicFramePr>
            <a:graphicFrameLocks noChangeAspect="1"/>
          </p:cNvGraphicFramePr>
          <p:nvPr>
            <p:custDataLst>
              <p:tags r:id="rId52"/>
            </p:custDataLst>
          </p:nvPr>
        </p:nvGraphicFramePr>
        <p:xfrm>
          <a:off x="1599" y="1610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42" name="think-cell Slide" r:id="rId53" imgW="360" imgH="360" progId="">
                  <p:embed/>
                </p:oleObj>
              </mc:Choice>
              <mc:Fallback>
                <p:oleObj name="think-cell Slide" r:id="rId53" imgW="360" imgH="360" progId="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9" y="1610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7338" y="188644"/>
            <a:ext cx="8560318" cy="610499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87339" y="1268413"/>
            <a:ext cx="8569324" cy="506095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Первый уровень</a:t>
            </a:r>
          </a:p>
          <a:p>
            <a:pPr lvl="2"/>
            <a:r>
              <a:rPr lang="ru-RU" dirty="0"/>
              <a:t>Второй уровень</a:t>
            </a: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287338" y="1011208"/>
            <a:ext cx="8560318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8722273" y="6503915"/>
            <a:ext cx="216024" cy="1611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>
            <a:noAutofit/>
          </a:bodyPr>
          <a:lstStyle/>
          <a:p>
            <a:fld id="{AF528B6D-1001-487C-8FFE-85B114390330}" type="slidenum">
              <a:rPr lang="ru-RU" sz="1000" b="1">
                <a:solidFill>
                  <a:srgbClr val="3C3C3C"/>
                </a:solidFill>
              </a:rPr>
              <a:pPr/>
              <a:t>‹#›</a:t>
            </a:fld>
            <a:endParaRPr lang="ru-RU" sz="1000" b="1" dirty="0">
              <a:solidFill>
                <a:srgbClr val="3C3C3C"/>
              </a:solidFill>
            </a:endParaRPr>
          </a:p>
        </p:txBody>
      </p:sp>
      <p:sp>
        <p:nvSpPr>
          <p:cNvPr id="13" name="LogoEng" hidden="1"/>
          <p:cNvSpPr/>
          <p:nvPr/>
        </p:nvSpPr>
        <p:spPr>
          <a:xfrm>
            <a:off x="5435200" y="6500048"/>
            <a:ext cx="3150000" cy="162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pPr algn="r"/>
            <a:r>
              <a:rPr lang="en-US" sz="1000" dirty="0">
                <a:solidFill>
                  <a:srgbClr val="706F6F"/>
                </a:solidFill>
              </a:rPr>
              <a:t>Gazprom </a:t>
            </a:r>
            <a:r>
              <a:rPr lang="en-US" sz="1000" dirty="0" err="1">
                <a:solidFill>
                  <a:srgbClr val="706F6F"/>
                </a:solidFill>
              </a:rPr>
              <a:t>neft</a:t>
            </a:r>
            <a:endParaRPr lang="ru-RU" sz="1000" dirty="0">
              <a:solidFill>
                <a:srgbClr val="706F6F"/>
              </a:solidFill>
            </a:endParaRPr>
          </a:p>
        </p:txBody>
      </p:sp>
      <p:sp>
        <p:nvSpPr>
          <p:cNvPr id="4" name="Footer"/>
          <p:cNvSpPr/>
          <p:nvPr/>
        </p:nvSpPr>
        <p:spPr>
          <a:xfrm>
            <a:off x="297655" y="6499447"/>
            <a:ext cx="5040000" cy="165600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/>
          <a:p>
            <a:endParaRPr lang="ru-RU" sz="1000" dirty="0">
              <a:solidFill>
                <a:srgbClr val="706F6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222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5" r:id="rId1"/>
    <p:sldLayoutId id="2147483836" r:id="rId2"/>
    <p:sldLayoutId id="2147483837" r:id="rId3"/>
    <p:sldLayoutId id="2147483838" r:id="rId4"/>
    <p:sldLayoutId id="2147483839" r:id="rId5"/>
    <p:sldLayoutId id="2147483840" r:id="rId6"/>
    <p:sldLayoutId id="2147483841" r:id="rId7"/>
    <p:sldLayoutId id="2147483842" r:id="rId8"/>
    <p:sldLayoutId id="2147483843" r:id="rId9"/>
    <p:sldLayoutId id="2147483844" r:id="rId10"/>
    <p:sldLayoutId id="2147483845" r:id="rId11"/>
    <p:sldLayoutId id="2147483846" r:id="rId12"/>
    <p:sldLayoutId id="2147483847" r:id="rId13"/>
    <p:sldLayoutId id="2147483848" r:id="rId14"/>
    <p:sldLayoutId id="2147483849" r:id="rId15"/>
    <p:sldLayoutId id="2147483850" r:id="rId16"/>
    <p:sldLayoutId id="2147483851" r:id="rId17"/>
    <p:sldLayoutId id="2147483852" r:id="rId18"/>
    <p:sldLayoutId id="2147483853" r:id="rId19"/>
    <p:sldLayoutId id="2147483854" r:id="rId20"/>
    <p:sldLayoutId id="2147483855" r:id="rId21"/>
    <p:sldLayoutId id="2147483856" r:id="rId22"/>
    <p:sldLayoutId id="2147483857" r:id="rId23"/>
    <p:sldLayoutId id="2147483858" r:id="rId24"/>
    <p:sldLayoutId id="2147483859" r:id="rId25"/>
    <p:sldLayoutId id="2147483860" r:id="rId26"/>
    <p:sldLayoutId id="2147483861" r:id="rId27"/>
    <p:sldLayoutId id="2147483862" r:id="rId28"/>
    <p:sldLayoutId id="2147483863" r:id="rId29"/>
    <p:sldLayoutId id="2147483864" r:id="rId30"/>
    <p:sldLayoutId id="2147483865" r:id="rId31"/>
    <p:sldLayoutId id="2147483866" r:id="rId32"/>
    <p:sldLayoutId id="2147483867" r:id="rId33"/>
    <p:sldLayoutId id="2147483868" r:id="rId34"/>
    <p:sldLayoutId id="2147483869" r:id="rId35"/>
    <p:sldLayoutId id="2147483870" r:id="rId36"/>
    <p:sldLayoutId id="2147483871" r:id="rId37"/>
    <p:sldLayoutId id="2147483872" r:id="rId38"/>
    <p:sldLayoutId id="2147483873" r:id="rId39"/>
    <p:sldLayoutId id="2147483874" r:id="rId40"/>
    <p:sldLayoutId id="2147483875" r:id="rId41"/>
    <p:sldLayoutId id="2147483876" r:id="rId42"/>
    <p:sldLayoutId id="2147483877" r:id="rId43"/>
    <p:sldLayoutId id="2147483878" r:id="rId44"/>
    <p:sldLayoutId id="2147483879" r:id="rId45"/>
    <p:sldLayoutId id="2147483880" r:id="rId46"/>
    <p:sldLayoutId id="2147483881" r:id="rId47"/>
    <p:sldLayoutId id="2147483882" r:id="rId48"/>
    <p:sldLayoutId id="2147483883" r:id="rId49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20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1200"/>
        </a:spcBef>
        <a:spcAft>
          <a:spcPts val="0"/>
        </a:spcAft>
        <a:buClr>
          <a:schemeClr val="accent1"/>
        </a:buClr>
        <a:buSzPct val="90000"/>
        <a:buFont typeface="Wingdings" pitchFamily="2" charset="2"/>
        <a:buNone/>
        <a:defRPr sz="14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80975" marR="0" indent="-180975" algn="l" defTabSz="914400" rtl="0" eaLnBrk="1" fontAlgn="auto" latinLnBrk="0" hangingPunct="1">
        <a:lnSpc>
          <a:spcPct val="100000"/>
        </a:lnSpc>
        <a:spcBef>
          <a:spcPts val="1200"/>
        </a:spcBef>
        <a:spcAft>
          <a:spcPts val="0"/>
        </a:spcAft>
        <a:buClr>
          <a:schemeClr val="accent1"/>
        </a:buClr>
        <a:buSzPct val="100000"/>
        <a:buFont typeface="Wingdings" pitchFamily="2" charset="2"/>
        <a:buChar char="§"/>
        <a:tabLst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350838" indent="-169863" algn="l" defTabSz="914400" rtl="0" eaLnBrk="1" latinLnBrk="0" hangingPunct="1">
        <a:spcBef>
          <a:spcPts val="600"/>
        </a:spcBef>
        <a:buClr>
          <a:schemeClr val="accent3"/>
        </a:buClr>
        <a:buFont typeface="Wingdings" pitchFamily="2" charset="2"/>
        <a:buChar char="§"/>
        <a:tabLst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 userDrawn="1"/>
        </p:nvSpPr>
        <p:spPr>
          <a:xfrm>
            <a:off x="8722273" y="6503915"/>
            <a:ext cx="216024" cy="1611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>
            <a:noAutofit/>
          </a:bodyPr>
          <a:lstStyle/>
          <a:p>
            <a:fld id="{AF528B6D-1001-487C-8FFE-85B114390330}" type="slidenum">
              <a:rPr lang="ru-RU" sz="1000" b="1">
                <a:solidFill>
                  <a:srgbClr val="3C3C3C"/>
                </a:solidFill>
              </a:rPr>
              <a:pPr/>
              <a:t>‹#›</a:t>
            </a:fld>
            <a:endParaRPr lang="ru-RU" sz="1000" b="1" dirty="0">
              <a:solidFill>
                <a:srgbClr val="3C3C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1962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5" r:id="rId1"/>
    <p:sldLayoutId id="2147483886" r:id="rId2"/>
    <p:sldLayoutId id="2147483887" r:id="rId3"/>
    <p:sldLayoutId id="2147483888" r:id="rId4"/>
    <p:sldLayoutId id="2147483889" r:id="rId5"/>
    <p:sldLayoutId id="2147483890" r:id="rId6"/>
    <p:sldLayoutId id="2147483891" r:id="rId7"/>
    <p:sldLayoutId id="2147483892" r:id="rId8"/>
    <p:sldLayoutId id="2147483893" r:id="rId9"/>
    <p:sldLayoutId id="2147483894" r:id="rId10"/>
    <p:sldLayoutId id="2147483895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8722273" y="6503915"/>
            <a:ext cx="216024" cy="1611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>
            <a:noAutofit/>
          </a:bodyPr>
          <a:lstStyle/>
          <a:p>
            <a:fld id="{AF528B6D-1001-487C-8FFE-85B114390330}" type="slidenum">
              <a:rPr lang="ru-RU" sz="1000" b="1">
                <a:solidFill>
                  <a:srgbClr val="3C3C3C"/>
                </a:solidFill>
              </a:rPr>
              <a:pPr/>
              <a:t>‹#›</a:t>
            </a:fld>
            <a:endParaRPr lang="ru-RU" sz="1000" b="1" dirty="0">
              <a:solidFill>
                <a:srgbClr val="3C3C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9387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4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Прямая соединительная линия 1"/>
          <p:cNvCxnSpPr/>
          <p:nvPr/>
        </p:nvCxnSpPr>
        <p:spPr>
          <a:xfrm>
            <a:off x="288000" y="1340246"/>
            <a:ext cx="8580480" cy="0"/>
          </a:xfrm>
          <a:prstGeom prst="line">
            <a:avLst/>
          </a:prstGeom>
          <a:noFill/>
          <a:ln w="19050" cap="flat" cmpd="sng" algn="ctr">
            <a:solidFill>
              <a:srgbClr val="0070BA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cxnSp>
      <p:sp>
        <p:nvSpPr>
          <p:cNvPr id="15" name="Прямоугольник 14"/>
          <p:cNvSpPr/>
          <p:nvPr/>
        </p:nvSpPr>
        <p:spPr>
          <a:xfrm>
            <a:off x="288000" y="3645767"/>
            <a:ext cx="8607600" cy="270904"/>
          </a:xfrm>
          <a:prstGeom prst="rect">
            <a:avLst/>
          </a:prstGeom>
          <a:solidFill>
            <a:srgbClr val="0070BA">
              <a:lumMod val="50000"/>
            </a:srgbClr>
          </a:solidFill>
          <a:ln w="12700" cap="flat" cmpd="sng" algn="ctr">
            <a:noFill/>
            <a:prstDash val="solid"/>
          </a:ln>
          <a:effectLst/>
        </p:spPr>
        <p:txBody>
          <a:bodyPr vert="horz" rtlCol="0" anchor="ctr"/>
          <a:lstStyle/>
          <a:p>
            <a:pPr algn="ctr">
              <a:spcBef>
                <a:spcPts val="600"/>
              </a:spcBef>
              <a:defRPr/>
            </a:pPr>
            <a:r>
              <a:rPr lang="ru-RU" sz="1400" b="1" kern="0" dirty="0">
                <a:solidFill>
                  <a:srgbClr val="FFFFFF"/>
                </a:solidFill>
                <a:latin typeface="Arial"/>
                <a:cs typeface="Arial" pitchFamily="34" charset="0"/>
              </a:rPr>
              <a:t>Цели работы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288000" y="1807318"/>
            <a:ext cx="8607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1200" dirty="0">
                <a:solidFill>
                  <a:srgbClr val="000000"/>
                </a:solidFill>
                <a:latin typeface="Arial"/>
              </a:rPr>
              <a:t>Инициатор работы - АО «…» </a:t>
            </a:r>
            <a:r>
              <a:rPr lang="ru-RU" altLang="ru-RU" sz="1200" dirty="0">
                <a:latin typeface="Arial"/>
              </a:rPr>
              <a:t>(полное название предприятия);</a:t>
            </a:r>
          </a:p>
          <a:p>
            <a:pPr algn="ctr"/>
            <a:r>
              <a:rPr lang="ru-RU" altLang="ru-RU" sz="1200" dirty="0">
                <a:latin typeface="Arial"/>
              </a:rPr>
              <a:t>Потенциальные соисполнители: (список предприятий)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288000" y="5447602"/>
            <a:ext cx="8607600" cy="270904"/>
          </a:xfrm>
          <a:prstGeom prst="rect">
            <a:avLst/>
          </a:prstGeom>
          <a:solidFill>
            <a:srgbClr val="0070BA"/>
          </a:solidFill>
          <a:ln w="12700" cap="flat" cmpd="sng" algn="ctr">
            <a:noFill/>
            <a:prstDash val="solid"/>
          </a:ln>
          <a:effectLst/>
        </p:spPr>
        <p:txBody>
          <a:bodyPr vert="horz" rtlCol="0" anchor="ctr"/>
          <a:lstStyle/>
          <a:p>
            <a:pPr algn="ctr">
              <a:spcBef>
                <a:spcPts val="600"/>
              </a:spcBef>
              <a:defRPr/>
            </a:pPr>
            <a:r>
              <a:rPr lang="ru-RU" sz="1400" b="1" kern="0" dirty="0">
                <a:solidFill>
                  <a:srgbClr val="FFFFFF"/>
                </a:solidFill>
                <a:latin typeface="Arial"/>
                <a:cs typeface="Arial" pitchFamily="34" charset="0"/>
              </a:rPr>
              <a:t>Финансирование работы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288000" y="1464301"/>
            <a:ext cx="8607600" cy="270904"/>
          </a:xfrm>
          <a:prstGeom prst="rect">
            <a:avLst/>
          </a:prstGeom>
          <a:solidFill>
            <a:srgbClr val="0070BA">
              <a:lumMod val="50000"/>
            </a:srgbClr>
          </a:solidFill>
          <a:ln w="12700" cap="flat" cmpd="sng" algn="ctr">
            <a:noFill/>
            <a:prstDash val="solid"/>
          </a:ln>
          <a:effectLst/>
        </p:spPr>
        <p:txBody>
          <a:bodyPr vert="horz" rtlCol="0" anchor="ctr"/>
          <a:lstStyle/>
          <a:p>
            <a:pPr algn="ctr">
              <a:spcBef>
                <a:spcPts val="600"/>
              </a:spcBef>
              <a:defRPr/>
            </a:pPr>
            <a:r>
              <a:rPr lang="ru-RU" sz="1400" b="1" kern="0" dirty="0">
                <a:solidFill>
                  <a:srgbClr val="FFFFFF"/>
                </a:solidFill>
                <a:latin typeface="Arial"/>
                <a:cs typeface="Arial" pitchFamily="34" charset="0"/>
              </a:rPr>
              <a:t>Инициатор работы; потенциальные соисполнители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288000" y="2524041"/>
            <a:ext cx="8607600" cy="270904"/>
          </a:xfrm>
          <a:prstGeom prst="rect">
            <a:avLst/>
          </a:prstGeom>
          <a:solidFill>
            <a:srgbClr val="0070BA"/>
          </a:solidFill>
          <a:ln w="12700" cap="flat" cmpd="sng" algn="ctr">
            <a:noFill/>
            <a:prstDash val="solid"/>
          </a:ln>
          <a:effectLst/>
        </p:spPr>
        <p:txBody>
          <a:bodyPr vert="horz" rtlCol="0" anchor="ctr"/>
          <a:lstStyle/>
          <a:p>
            <a:pPr algn="ctr">
              <a:spcBef>
                <a:spcPts val="600"/>
              </a:spcBef>
              <a:defRPr/>
            </a:pPr>
            <a:r>
              <a:rPr lang="ru-RU" sz="1400" b="1" kern="0" dirty="0">
                <a:solidFill>
                  <a:srgbClr val="FFFFFF"/>
                </a:solidFill>
                <a:latin typeface="Arial"/>
                <a:cs typeface="Arial" pitchFamily="34" charset="0"/>
              </a:rPr>
              <a:t>Письма поддержки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288000" y="2822797"/>
            <a:ext cx="8607600" cy="5001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2" indent="-171450" algn="just">
              <a:spcAft>
                <a:spcPts val="300"/>
              </a:spcAft>
              <a:buClr>
                <a:srgbClr val="016DB7"/>
              </a:buClr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От кого, номер и дата получения, пример ниже</a:t>
            </a:r>
          </a:p>
          <a:p>
            <a:pPr marL="171450" lvl="2" indent="-171450" algn="just">
              <a:spcAft>
                <a:spcPts val="300"/>
              </a:spcAft>
              <a:buClr>
                <a:srgbClr val="016DB7"/>
              </a:buClr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ОАО «Сургутнефтегаз» №  0348 от 01.01.2019 г.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288000" y="5805264"/>
            <a:ext cx="8607600" cy="53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ru-RU" altLang="ru-RU" sz="1200" dirty="0">
                <a:solidFill>
                  <a:srgbClr val="000000"/>
                </a:solidFill>
                <a:latin typeface="Arial"/>
              </a:rPr>
              <a:t>Сроки выполнения – </a:t>
            </a:r>
            <a:r>
              <a:rPr lang="ru-RU" altLang="ru-RU" sz="1200" b="1" dirty="0">
                <a:solidFill>
                  <a:srgbClr val="000000"/>
                </a:solidFill>
                <a:latin typeface="Arial"/>
              </a:rPr>
              <a:t>2026 - …. годы</a:t>
            </a:r>
          </a:p>
          <a:p>
            <a:r>
              <a:rPr lang="ru-RU" altLang="ru-RU" sz="1200" dirty="0">
                <a:solidFill>
                  <a:srgbClr val="000000"/>
                </a:solidFill>
                <a:latin typeface="Arial"/>
              </a:rPr>
              <a:t>Объем финансирования (ФБ) – … млн руб., в т.ч. </a:t>
            </a:r>
            <a:r>
              <a:rPr lang="ru-RU" altLang="ru-RU" sz="1200" b="1" dirty="0">
                <a:solidFill>
                  <a:srgbClr val="000000"/>
                </a:solidFill>
                <a:latin typeface="Arial"/>
              </a:rPr>
              <a:t>2026 г. – … млн руб</a:t>
            </a:r>
            <a:r>
              <a:rPr lang="ru-RU" altLang="ru-RU" sz="1200" dirty="0">
                <a:solidFill>
                  <a:srgbClr val="000000"/>
                </a:solidFill>
                <a:latin typeface="Arial"/>
              </a:rPr>
              <a:t>.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287999" y="3974925"/>
            <a:ext cx="8607600" cy="9464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2" indent="-171450" algn="just">
              <a:spcAft>
                <a:spcPts val="300"/>
              </a:spcAft>
              <a:buClr>
                <a:srgbClr val="016DB7"/>
              </a:buClr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Создание …</a:t>
            </a:r>
          </a:p>
          <a:p>
            <a:pPr marL="171450" lvl="2" indent="-171450" algn="just">
              <a:spcAft>
                <a:spcPts val="300"/>
              </a:spcAft>
              <a:buClr>
                <a:srgbClr val="016DB7"/>
              </a:buClr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Разработка…</a:t>
            </a:r>
          </a:p>
          <a:p>
            <a:pPr marL="0" lvl="2" algn="just">
              <a:spcAft>
                <a:spcPts val="300"/>
              </a:spcAft>
              <a:buClr>
                <a:srgbClr val="016DB7"/>
              </a:buClr>
            </a:pPr>
            <a:r>
              <a:rPr lang="ru-RU" sz="12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ЦЕЛИ СТРОГО ИЗ ТТХ!!! </a:t>
            </a:r>
          </a:p>
          <a:p>
            <a:pPr marL="0" lvl="2" algn="just">
              <a:spcAft>
                <a:spcPts val="300"/>
              </a:spcAft>
              <a:buClr>
                <a:srgbClr val="016DB7"/>
              </a:buClr>
            </a:pPr>
            <a:r>
              <a:rPr lang="ru-RU" sz="12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Последнюю цель (выполнение работ в рамках ведомственного) не указывать.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287999" y="474576"/>
            <a:ext cx="8607600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ru-RU" sz="1400" dirty="0">
                <a:solidFill>
                  <a:srgbClr val="004077"/>
                </a:solidFill>
                <a:latin typeface="Arial"/>
              </a:rPr>
              <a:t>Указать НИР или ОКР «Указать наименование темы строго из ТТХ»</a:t>
            </a:r>
          </a:p>
          <a:p>
            <a:pPr algn="ctr"/>
            <a:r>
              <a:rPr lang="ru-RU" sz="1400" b="1" dirty="0">
                <a:solidFill>
                  <a:srgbClr val="004077"/>
                </a:solidFill>
                <a:latin typeface="Arial"/>
              </a:rPr>
              <a:t>Шифр «Указать шифр»</a:t>
            </a:r>
          </a:p>
        </p:txBody>
      </p:sp>
      <p:sp>
        <p:nvSpPr>
          <p:cNvPr id="13" name="Заголовок 8"/>
          <p:cNvSpPr txBox="1">
            <a:spLocks/>
          </p:cNvSpPr>
          <p:nvPr/>
        </p:nvSpPr>
        <p:spPr>
          <a:xfrm>
            <a:off x="286948" y="184218"/>
            <a:ext cx="8560318" cy="26346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Bef>
                <a:spcPts val="600"/>
              </a:spcBef>
              <a:defRPr/>
            </a:pPr>
            <a:r>
              <a:rPr lang="ru-RU" sz="1400" b="1" dirty="0">
                <a:solidFill>
                  <a:srgbClr val="004077">
                    <a:lumMod val="75000"/>
                  </a:srgbClr>
                </a:solidFill>
                <a:latin typeface="Arial"/>
              </a:rPr>
              <a:t>… технологическое направление («…………….»)</a:t>
            </a:r>
            <a:endParaRPr lang="ru-RU" dirty="0">
              <a:solidFill>
                <a:srgbClr val="004077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71608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87339" y="1249320"/>
            <a:ext cx="8607600" cy="270904"/>
          </a:xfrm>
          <a:prstGeom prst="rect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marL="177800" algn="ctr">
              <a:spcBef>
                <a:spcPts val="600"/>
              </a:spcBef>
            </a:pPr>
            <a:r>
              <a:rPr lang="ru-RU" sz="1400" b="1" dirty="0">
                <a:solidFill>
                  <a:srgbClr val="FFFFFF"/>
                </a:solidFill>
                <a:cs typeface="Arial" pitchFamily="34" charset="0"/>
              </a:rPr>
              <a:t>Задачи работы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287339" y="1616003"/>
            <a:ext cx="8607600" cy="9464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2" indent="-171450" algn="just">
              <a:spcAft>
                <a:spcPts val="300"/>
              </a:spcAft>
              <a:buClr>
                <a:srgbClr val="016DB7"/>
              </a:buClr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rgbClr val="000000"/>
                </a:solidFill>
              </a:rPr>
              <a:t>Перечисляются все задачи, согласно ТТХ</a:t>
            </a:r>
          </a:p>
          <a:p>
            <a:pPr marL="171450" lvl="2" indent="-171450" algn="just">
              <a:spcAft>
                <a:spcPts val="300"/>
              </a:spcAft>
              <a:buClr>
                <a:srgbClr val="016DB7"/>
              </a:buClr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rgbClr val="000000"/>
                </a:solidFill>
              </a:rPr>
              <a:t>Разработка …</a:t>
            </a:r>
          </a:p>
          <a:p>
            <a:pPr marL="171450" lvl="2" indent="-171450" algn="just">
              <a:spcAft>
                <a:spcPts val="300"/>
              </a:spcAft>
              <a:buClr>
                <a:srgbClr val="016DB7"/>
              </a:buClr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rgbClr val="000000"/>
                </a:solidFill>
              </a:rPr>
              <a:t>Создание и испытание опытного образца …</a:t>
            </a:r>
          </a:p>
          <a:p>
            <a:pPr marL="0" lvl="2" algn="just">
              <a:spcAft>
                <a:spcPts val="300"/>
              </a:spcAft>
              <a:buClr>
                <a:srgbClr val="016DB7"/>
              </a:buClr>
            </a:pPr>
            <a:r>
              <a:rPr lang="ru-RU" sz="1200" dirty="0">
                <a:solidFill>
                  <a:srgbClr val="FF0000"/>
                </a:solidFill>
              </a:rPr>
              <a:t>ЗАДАЧИ СТОРОГО ИЗ ТТХ!!!</a:t>
            </a:r>
          </a:p>
        </p:txBody>
      </p:sp>
      <p:sp>
        <p:nvSpPr>
          <p:cNvPr id="7" name="Заголовок 8"/>
          <p:cNvSpPr txBox="1">
            <a:spLocks/>
          </p:cNvSpPr>
          <p:nvPr/>
        </p:nvSpPr>
        <p:spPr>
          <a:xfrm>
            <a:off x="287338" y="112602"/>
            <a:ext cx="8560318" cy="26346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Bef>
                <a:spcPts val="600"/>
              </a:spcBef>
              <a:defRPr/>
            </a:pPr>
            <a:r>
              <a:rPr lang="ru-RU" sz="1400" b="1" dirty="0">
                <a:solidFill>
                  <a:srgbClr val="004077">
                    <a:lumMod val="75000"/>
                  </a:srgbClr>
                </a:solidFill>
                <a:latin typeface="Arial"/>
              </a:rPr>
              <a:t>…. технологическое направление </a:t>
            </a:r>
            <a:r>
              <a:rPr lang="ru-RU" sz="1400" b="1" dirty="0">
                <a:solidFill>
                  <a:srgbClr val="004077">
                    <a:lumMod val="75000"/>
                  </a:srgbClr>
                </a:solidFill>
              </a:rPr>
              <a:t>(«…………………..»)</a:t>
            </a:r>
            <a:endParaRPr lang="ru-RU" dirty="0">
              <a:solidFill>
                <a:srgbClr val="004077"/>
              </a:solidFill>
              <a:latin typeface="Arial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72481" y="476672"/>
            <a:ext cx="85804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</a:pPr>
            <a:r>
              <a:rPr lang="ru-RU" dirty="0">
                <a:solidFill>
                  <a:srgbClr val="004077"/>
                </a:solidFill>
              </a:rPr>
              <a:t>НИР или ОКР «Указать шифр»</a:t>
            </a:r>
          </a:p>
        </p:txBody>
      </p:sp>
    </p:spTree>
    <p:extLst>
      <p:ext uri="{BB962C8B-B14F-4D97-AF65-F5344CB8AC3E}">
        <p14:creationId xmlns:p14="http://schemas.microsoft.com/office/powerpoint/2010/main" val="3499847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88000" y="1228682"/>
            <a:ext cx="8607600" cy="270000"/>
          </a:xfrm>
          <a:prstGeom prst="rect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marL="177800" algn="ctr">
              <a:spcBef>
                <a:spcPts val="600"/>
              </a:spcBef>
            </a:pPr>
            <a:r>
              <a:rPr lang="ru-RU" sz="1400" b="1" dirty="0">
                <a:solidFill>
                  <a:srgbClr val="FFFFFF"/>
                </a:solidFill>
                <a:cs typeface="Arial" pitchFamily="34" charset="0"/>
              </a:rPr>
              <a:t>Информация о ранее выполненных работах 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288000" y="1616003"/>
            <a:ext cx="8607600" cy="6848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2" indent="-171450" algn="just">
              <a:spcAft>
                <a:spcPts val="300"/>
              </a:spcAft>
              <a:buClr>
                <a:srgbClr val="016DB7"/>
              </a:buClr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rgbClr val="000000"/>
                </a:solidFill>
              </a:rPr>
              <a:t>Указать общие сведения о имеющемся научно-техническом заделе в области планируемого исследования:</a:t>
            </a:r>
          </a:p>
          <a:p>
            <a:pPr marL="0" lvl="2" algn="just">
              <a:spcAft>
                <a:spcPts val="300"/>
              </a:spcAft>
              <a:buClr>
                <a:srgbClr val="016DB7"/>
              </a:buClr>
            </a:pPr>
            <a:r>
              <a:rPr lang="ru-RU" sz="1200" dirty="0">
                <a:solidFill>
                  <a:srgbClr val="000000"/>
                </a:solidFill>
              </a:rPr>
              <a:t>название программы, в рамках которой выполнялись схожие работы, направления, в общем виде результаты, достижения… (Сведения только </a:t>
            </a:r>
            <a:r>
              <a:rPr lang="ru-RU" sz="1200" u="sng" dirty="0">
                <a:solidFill>
                  <a:srgbClr val="000000"/>
                </a:solidFill>
              </a:rPr>
              <a:t>из открытых источников</a:t>
            </a:r>
            <a:r>
              <a:rPr lang="ru-RU" sz="1200" dirty="0">
                <a:solidFill>
                  <a:srgbClr val="000000"/>
                </a:solidFill>
              </a:rPr>
              <a:t>)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288000" y="3435331"/>
            <a:ext cx="8607600" cy="2700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>
              <a:spcBef>
                <a:spcPts val="600"/>
              </a:spcBef>
            </a:pPr>
            <a:r>
              <a:rPr lang="ru-RU" sz="1400" b="1" dirty="0">
                <a:solidFill>
                  <a:srgbClr val="FFFFFF"/>
                </a:solidFill>
                <a:cs typeface="Arial" pitchFamily="34" charset="0"/>
              </a:rPr>
              <a:t>Новизна работы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288000" y="3861048"/>
            <a:ext cx="8607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dirty="0">
                <a:solidFill>
                  <a:srgbClr val="000000"/>
                </a:solidFill>
              </a:rPr>
              <a:t>Описывается, в чем именно состоит новизна работы, может быть указана важность для отечественного судостроения, наличие/отсутствие зарубежных аналогов. Краткая информация по сути вопроса</a:t>
            </a:r>
          </a:p>
        </p:txBody>
      </p:sp>
      <p:sp>
        <p:nvSpPr>
          <p:cNvPr id="7" name="Заголовок 8"/>
          <p:cNvSpPr txBox="1">
            <a:spLocks/>
          </p:cNvSpPr>
          <p:nvPr/>
        </p:nvSpPr>
        <p:spPr>
          <a:xfrm>
            <a:off x="287338" y="112602"/>
            <a:ext cx="8560318" cy="26346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Bef>
                <a:spcPts val="600"/>
              </a:spcBef>
              <a:defRPr/>
            </a:pPr>
            <a:r>
              <a:rPr lang="ru-RU" sz="1400" b="1" dirty="0">
                <a:solidFill>
                  <a:srgbClr val="004077">
                    <a:lumMod val="75000"/>
                  </a:srgbClr>
                </a:solidFill>
                <a:latin typeface="Arial"/>
              </a:rPr>
              <a:t>…. технологическое направление </a:t>
            </a:r>
            <a:r>
              <a:rPr lang="ru-RU" sz="1400" b="1" dirty="0">
                <a:solidFill>
                  <a:srgbClr val="004077">
                    <a:lumMod val="75000"/>
                  </a:srgbClr>
                </a:solidFill>
              </a:rPr>
              <a:t>(«…………………..»)</a:t>
            </a:r>
            <a:endParaRPr lang="ru-RU" dirty="0">
              <a:solidFill>
                <a:srgbClr val="004077"/>
              </a:solidFill>
              <a:latin typeface="Arial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72481" y="476672"/>
            <a:ext cx="85804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</a:pPr>
            <a:r>
              <a:rPr lang="ru-RU" dirty="0">
                <a:solidFill>
                  <a:srgbClr val="004077"/>
                </a:solidFill>
              </a:rPr>
              <a:t>НИР или ОКР «Указать шифр»</a:t>
            </a:r>
          </a:p>
        </p:txBody>
      </p:sp>
    </p:spTree>
    <p:extLst>
      <p:ext uri="{BB962C8B-B14F-4D97-AF65-F5344CB8AC3E}">
        <p14:creationId xmlns:p14="http://schemas.microsoft.com/office/powerpoint/2010/main" val="20158920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 bwMode="auto">
          <a:xfrm>
            <a:off x="7308304" y="6481714"/>
            <a:ext cx="1401511" cy="2005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ru-RU" dirty="0">
              <a:solidFill>
                <a:srgbClr val="3C3C3C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87339" y="1140019"/>
            <a:ext cx="8607600" cy="270000"/>
          </a:xfrm>
          <a:prstGeom prst="rect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ru-RU" sz="1400" b="1" dirty="0">
                <a:solidFill>
                  <a:srgbClr val="FFFFFF"/>
                </a:solidFill>
              </a:rPr>
              <a:t>Сравнение с аналогами </a:t>
            </a:r>
            <a:endParaRPr lang="ru-RU" sz="1400" dirty="0">
              <a:solidFill>
                <a:srgbClr val="FFFFFF"/>
              </a:solidFill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6883040"/>
              </p:ext>
            </p:extLst>
          </p:nvPr>
        </p:nvGraphicFramePr>
        <p:xfrm>
          <a:off x="281658" y="1439466"/>
          <a:ext cx="8613281" cy="14449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66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41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741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741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741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187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>
                          <a:solidFill>
                            <a:srgbClr val="FFFFFF"/>
                          </a:solidFill>
                          <a:effectLst/>
                          <a:latin typeface="+mj-lt"/>
                          <a:ea typeface="Arial"/>
                          <a:cs typeface="Times New Roman"/>
                        </a:rPr>
                        <a:t>Наименование параметра</a:t>
                      </a:r>
                      <a:endParaRPr lang="ru-RU" sz="1200" dirty="0">
                        <a:solidFill>
                          <a:srgbClr val="3C3C3C"/>
                        </a:solidFill>
                        <a:effectLst/>
                        <a:latin typeface="+mj-lt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ru-RU" sz="120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Times New Roman"/>
                        </a:rPr>
                        <a:t>Аналог 1</a:t>
                      </a:r>
                    </a:p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ru-RU" sz="1200" kern="120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Times New Roman"/>
                          <a:cs typeface="+mn-cs"/>
                        </a:rPr>
                        <a:t>…</a:t>
                      </a:r>
                      <a:endParaRPr lang="ru-RU" sz="1200" dirty="0">
                        <a:solidFill>
                          <a:schemeClr val="bg1"/>
                        </a:solidFill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ru-RU" sz="120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Times New Roman"/>
                        </a:rPr>
                        <a:t>Аналог 2</a:t>
                      </a:r>
                    </a:p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ru-RU" sz="1200" kern="120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Times New Roman"/>
                          <a:cs typeface="+mn-cs"/>
                        </a:rPr>
                        <a:t>…</a:t>
                      </a:r>
                      <a:endParaRPr lang="ru-RU" sz="1200" dirty="0">
                        <a:solidFill>
                          <a:schemeClr val="bg1"/>
                        </a:solidFill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ru-RU" sz="120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Times New Roman"/>
                        </a:rPr>
                        <a:t>Аналог …</a:t>
                      </a:r>
                    </a:p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ru-RU" sz="1200" kern="120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Times New Roman"/>
                          <a:cs typeface="+mn-cs"/>
                        </a:rPr>
                        <a:t>…</a:t>
                      </a:r>
                      <a:endParaRPr lang="en-US" sz="1200" b="1" kern="1200" dirty="0">
                        <a:solidFill>
                          <a:srgbClr val="FFFFFF"/>
                        </a:solidFill>
                        <a:effectLst/>
                        <a:latin typeface="+mj-lt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>
                          <a:solidFill>
                            <a:srgbClr val="FFFFFF"/>
                          </a:solidFill>
                          <a:effectLst/>
                          <a:latin typeface="+mj-lt"/>
                          <a:ea typeface="Arial"/>
                          <a:cs typeface="Times New Roman"/>
                        </a:rPr>
                        <a:t>Создаваемое в рамках темы оборудование</a:t>
                      </a:r>
                      <a:endParaRPr lang="ru-RU" sz="1200" dirty="0">
                        <a:solidFill>
                          <a:srgbClr val="3C3C3C"/>
                        </a:solidFill>
                        <a:effectLst/>
                        <a:latin typeface="+mj-lt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467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…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…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…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…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…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155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…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…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…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…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…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2536379" y="6104721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dirty="0">
                <a:solidFill>
                  <a:srgbClr val="000000"/>
                </a:solidFill>
              </a:rPr>
              <a:t>Желательна картинка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41829" y="5157192"/>
            <a:ext cx="860709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dirty="0">
                <a:solidFill>
                  <a:srgbClr val="FF0000"/>
                </a:solidFill>
              </a:rPr>
              <a:t>Аналог может быть как отечественного, так и зарубежного производства. Если аналогов несколько – необходимо добавить дополнительные столбцы (по числу аналогов).</a:t>
            </a:r>
          </a:p>
          <a:p>
            <a:pPr algn="just"/>
            <a:endParaRPr lang="ru-RU" sz="1200" dirty="0">
              <a:solidFill>
                <a:srgbClr val="FF0000"/>
              </a:solidFill>
            </a:endParaRPr>
          </a:p>
          <a:p>
            <a:pPr algn="just"/>
            <a:r>
              <a:rPr lang="ru-RU" sz="1200" dirty="0">
                <a:solidFill>
                  <a:srgbClr val="FF0000"/>
                </a:solidFill>
              </a:rPr>
              <a:t>Среди параметров сравнения желательно указывать, в том числе, параметры, по которым </a:t>
            </a:r>
            <a:r>
              <a:rPr lang="ru-RU" sz="1200" b="1" dirty="0">
                <a:solidFill>
                  <a:srgbClr val="FF0000"/>
                </a:solidFill>
              </a:rPr>
              <a:t>создаваемое оборудование превосходит существующие аналоги</a:t>
            </a:r>
            <a:r>
              <a:rPr lang="ru-RU" sz="1200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319722" y="3068960"/>
            <a:ext cx="860709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dirty="0">
                <a:solidFill>
                  <a:srgbClr val="FF0000"/>
                </a:solidFill>
              </a:rPr>
              <a:t>Пример заполнения</a:t>
            </a:r>
          </a:p>
        </p:txBody>
      </p:sp>
      <p:graphicFrame>
        <p:nvGraphicFramePr>
          <p:cNvPr id="16" name="Таблица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9325595"/>
              </p:ext>
            </p:extLst>
          </p:nvPr>
        </p:nvGraphicFramePr>
        <p:xfrm>
          <a:off x="235978" y="3379867"/>
          <a:ext cx="8658961" cy="17665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705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942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942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187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>
                          <a:solidFill>
                            <a:srgbClr val="FFFFFF"/>
                          </a:solidFill>
                          <a:effectLst/>
                          <a:latin typeface="+mj-lt"/>
                          <a:ea typeface="Arial"/>
                          <a:cs typeface="Times New Roman"/>
                        </a:rPr>
                        <a:t>Наименование параметра</a:t>
                      </a:r>
                      <a:endParaRPr lang="ru-RU" sz="1200" dirty="0">
                        <a:solidFill>
                          <a:srgbClr val="3C3C3C"/>
                        </a:solidFill>
                        <a:effectLst/>
                        <a:latin typeface="+mj-lt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ru-RU" sz="1200" dirty="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Паром «1234»</a:t>
                      </a:r>
                      <a:endParaRPr lang="en-US" sz="1200" b="1" kern="1200" dirty="0">
                        <a:solidFill>
                          <a:srgbClr val="FFFFFF"/>
                        </a:solidFill>
                        <a:effectLst/>
                        <a:latin typeface="+mj-lt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>
                          <a:solidFill>
                            <a:srgbClr val="FFFFFF"/>
                          </a:solidFill>
                          <a:effectLst/>
                          <a:latin typeface="+mj-lt"/>
                          <a:ea typeface="Arial"/>
                          <a:cs typeface="Times New Roman"/>
                        </a:rPr>
                        <a:t>Паром «Лучший»</a:t>
                      </a:r>
                      <a:endParaRPr lang="ru-RU" sz="1200" dirty="0">
                        <a:solidFill>
                          <a:srgbClr val="3C3C3C"/>
                        </a:solidFill>
                        <a:effectLst/>
                        <a:latin typeface="+mj-lt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4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Комплектующее оборудование</a:t>
                      </a:r>
                    </a:p>
                  </a:txBody>
                  <a:tcPr marL="68580" marR="6858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Импортное</a:t>
                      </a:r>
                    </a:p>
                  </a:txBody>
                  <a:tcPr marL="68580" marR="6858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Отечественное</a:t>
                      </a:r>
                    </a:p>
                  </a:txBody>
                  <a:tcPr marL="68580" marR="68580" marT="0" marB="0"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15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Скорость полного хода, уз.</a:t>
                      </a:r>
                    </a:p>
                  </a:txBody>
                  <a:tcPr marL="68580" marR="6858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68580" marR="6858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L="68580" marR="68580" marT="0" marB="0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15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и т.д.</a:t>
                      </a:r>
                    </a:p>
                  </a:txBody>
                  <a:tcPr marL="68580" marR="6858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endParaRPr kumimoji="0" 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endParaRPr kumimoji="0" 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2" name="Заголовок 8"/>
          <p:cNvSpPr txBox="1">
            <a:spLocks/>
          </p:cNvSpPr>
          <p:nvPr/>
        </p:nvSpPr>
        <p:spPr>
          <a:xfrm>
            <a:off x="287338" y="112602"/>
            <a:ext cx="8560318" cy="26346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Bef>
                <a:spcPts val="600"/>
              </a:spcBef>
              <a:defRPr/>
            </a:pPr>
            <a:r>
              <a:rPr lang="ru-RU" sz="1400" b="1" dirty="0">
                <a:solidFill>
                  <a:srgbClr val="004077">
                    <a:lumMod val="75000"/>
                  </a:srgbClr>
                </a:solidFill>
                <a:latin typeface="Arial"/>
              </a:rPr>
              <a:t>…. технологическое направление </a:t>
            </a:r>
            <a:r>
              <a:rPr lang="ru-RU" sz="1400" b="1" dirty="0">
                <a:solidFill>
                  <a:srgbClr val="004077">
                    <a:lumMod val="75000"/>
                  </a:srgbClr>
                </a:solidFill>
              </a:rPr>
              <a:t>(«…………………..»)</a:t>
            </a:r>
            <a:endParaRPr lang="ru-RU" dirty="0">
              <a:solidFill>
                <a:srgbClr val="004077"/>
              </a:solidFill>
              <a:latin typeface="Arial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272481" y="476672"/>
            <a:ext cx="85804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</a:pPr>
            <a:r>
              <a:rPr lang="ru-RU" dirty="0">
                <a:solidFill>
                  <a:srgbClr val="004077"/>
                </a:solidFill>
              </a:rPr>
              <a:t>НИР или ОКР «Указать шифр»</a:t>
            </a:r>
          </a:p>
        </p:txBody>
      </p:sp>
    </p:spTree>
    <p:extLst>
      <p:ext uri="{BB962C8B-B14F-4D97-AF65-F5344CB8AC3E}">
        <p14:creationId xmlns:p14="http://schemas.microsoft.com/office/powerpoint/2010/main" val="13000066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 bwMode="auto">
          <a:xfrm>
            <a:off x="7308304" y="6481714"/>
            <a:ext cx="1401511" cy="2005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ru-RU" dirty="0">
              <a:solidFill>
                <a:srgbClr val="3C3C3C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88000" y="1170382"/>
            <a:ext cx="8607600" cy="270904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>
              <a:spcBef>
                <a:spcPts val="600"/>
              </a:spcBef>
            </a:pPr>
            <a:r>
              <a:rPr lang="ru-RU" sz="1400" b="1" dirty="0">
                <a:solidFill>
                  <a:srgbClr val="FFFFFF"/>
                </a:solidFill>
                <a:cs typeface="Arial" pitchFamily="34" charset="0"/>
              </a:rPr>
              <a:t>Планируемые результаты работы</a:t>
            </a:r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7308304" y="6481714"/>
            <a:ext cx="1401511" cy="2005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ru-RU" dirty="0">
              <a:solidFill>
                <a:srgbClr val="3C3C3C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88000" y="1556792"/>
            <a:ext cx="8607600" cy="21082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975" indent="-180975" algn="just">
              <a:spcAft>
                <a:spcPts val="600"/>
              </a:spcAft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ru-RU" sz="1200" dirty="0">
                <a:solidFill>
                  <a:srgbClr val="000000"/>
                </a:solidFill>
              </a:rPr>
              <a:t>Перечисляются планируемые конкретные результаты работы, согласно ТТХ.</a:t>
            </a:r>
          </a:p>
          <a:p>
            <a:pPr marL="180975" indent="-180975" algn="just">
              <a:spcAft>
                <a:spcPts val="600"/>
              </a:spcAft>
              <a:buClr>
                <a:srgbClr val="FF0000"/>
              </a:buClr>
            </a:pPr>
            <a:r>
              <a:rPr lang="ru-RU" sz="1200" b="1" u="sng" dirty="0">
                <a:solidFill>
                  <a:srgbClr val="FF0000"/>
                </a:solidFill>
              </a:rPr>
              <a:t>Не указывать </a:t>
            </a:r>
            <a:r>
              <a:rPr lang="ru-RU" sz="1200" u="sng" dirty="0">
                <a:solidFill>
                  <a:srgbClr val="FF0000"/>
                </a:solidFill>
              </a:rPr>
              <a:t>стандартные результаты, относящихся ко всем НИР и ОКР</a:t>
            </a:r>
            <a:r>
              <a:rPr lang="ru-RU" sz="1200" dirty="0">
                <a:solidFill>
                  <a:srgbClr val="FF0000"/>
                </a:solidFill>
              </a:rPr>
              <a:t> : </a:t>
            </a:r>
          </a:p>
          <a:p>
            <a:pPr marL="180975" indent="-180975" algn="just">
              <a:spcAft>
                <a:spcPts val="600"/>
              </a:spcAft>
              <a:buClr>
                <a:srgbClr val="FF0000"/>
              </a:buClr>
              <a:buFontTx/>
              <a:buChar char="-"/>
            </a:pPr>
            <a:r>
              <a:rPr lang="ru-RU" sz="1200" dirty="0">
                <a:solidFill>
                  <a:srgbClr val="FF0000"/>
                </a:solidFill>
              </a:rPr>
              <a:t>технико-экономическое обоснование разработки; </a:t>
            </a:r>
          </a:p>
          <a:p>
            <a:pPr marL="180975" indent="-180975" algn="just">
              <a:spcAft>
                <a:spcPts val="600"/>
              </a:spcAft>
              <a:buClr>
                <a:srgbClr val="FF0000"/>
              </a:buClr>
              <a:buFontTx/>
              <a:buChar char="-"/>
            </a:pPr>
            <a:r>
              <a:rPr lang="ru-RU" sz="1200" dirty="0">
                <a:solidFill>
                  <a:srgbClr val="FF0000"/>
                </a:solidFill>
              </a:rPr>
              <a:t>отчет о патентных исследованиях; </a:t>
            </a:r>
          </a:p>
          <a:p>
            <a:pPr marL="180975" indent="-180975" algn="just">
              <a:spcAft>
                <a:spcPts val="600"/>
              </a:spcAft>
              <a:buClr>
                <a:srgbClr val="FF0000"/>
              </a:buClr>
              <a:buFontTx/>
              <a:buChar char="-"/>
            </a:pPr>
            <a:r>
              <a:rPr lang="ru-RU" sz="1200" dirty="0">
                <a:solidFill>
                  <a:srgbClr val="FF0000"/>
                </a:solidFill>
              </a:rPr>
              <a:t>перечень объектов интеллектуальной  собственности;</a:t>
            </a:r>
          </a:p>
          <a:p>
            <a:pPr marL="180975" indent="-180975" algn="just">
              <a:spcAft>
                <a:spcPts val="600"/>
              </a:spcAft>
              <a:buClr>
                <a:srgbClr val="FF0000"/>
              </a:buClr>
              <a:buFontTx/>
              <a:buChar char="-"/>
            </a:pPr>
            <a:r>
              <a:rPr lang="ru-RU" sz="1200" dirty="0">
                <a:solidFill>
                  <a:srgbClr val="FF0000"/>
                </a:solidFill>
              </a:rPr>
              <a:t>перечень работ, выполненных за счет внебюджетных средств; </a:t>
            </a:r>
          </a:p>
          <a:p>
            <a:pPr marL="180975" indent="-180975" algn="just">
              <a:spcAft>
                <a:spcPts val="600"/>
              </a:spcAft>
              <a:buClr>
                <a:srgbClr val="FF0000"/>
              </a:buClr>
              <a:buFontTx/>
              <a:buChar char="-"/>
            </a:pPr>
            <a:r>
              <a:rPr lang="ru-RU" sz="1200" dirty="0">
                <a:solidFill>
                  <a:srgbClr val="FF0000"/>
                </a:solidFill>
              </a:rPr>
              <a:t>предложения по внедрению;</a:t>
            </a:r>
          </a:p>
          <a:p>
            <a:pPr marL="180975" indent="-180975" algn="just">
              <a:spcAft>
                <a:spcPts val="600"/>
              </a:spcAft>
              <a:buClr>
                <a:srgbClr val="FF0000"/>
              </a:buClr>
              <a:buFontTx/>
              <a:buChar char="-"/>
            </a:pPr>
            <a:r>
              <a:rPr lang="ru-RU" sz="1200" dirty="0">
                <a:solidFill>
                  <a:srgbClr val="FF0000"/>
                </a:solidFill>
              </a:rPr>
              <a:t>демонстрационные материалы для презентации результатов в формате Microsoft Power Point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288000" y="4203960"/>
            <a:ext cx="8607600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975" indent="-180975" algn="just" fontAlgn="base">
              <a:spcAft>
                <a:spcPts val="600"/>
              </a:spcAft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ru-RU" sz="1200" dirty="0">
                <a:solidFill>
                  <a:srgbClr val="000000"/>
                </a:solidFill>
              </a:rPr>
              <a:t>Перечисляется эффект выполнения работы </a:t>
            </a:r>
            <a:r>
              <a:rPr lang="ru-RU" sz="1200" u="sng" dirty="0">
                <a:solidFill>
                  <a:srgbClr val="000000"/>
                </a:solidFill>
              </a:rPr>
              <a:t>с конкретными показателями</a:t>
            </a:r>
            <a:r>
              <a:rPr lang="ru-RU" sz="1200" dirty="0">
                <a:solidFill>
                  <a:srgbClr val="000000"/>
                </a:solidFill>
              </a:rPr>
              <a:t>, например:</a:t>
            </a:r>
          </a:p>
          <a:p>
            <a:pPr marL="180975" indent="-180975" algn="just" fontAlgn="base">
              <a:spcAft>
                <a:spcPts val="600"/>
              </a:spcAft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ru-RU" sz="1200" dirty="0">
                <a:solidFill>
                  <a:srgbClr val="000000"/>
                </a:solidFill>
              </a:rPr>
              <a:t>Повышение </a:t>
            </a:r>
            <a:r>
              <a:rPr lang="ru-RU" sz="1200" dirty="0" err="1">
                <a:solidFill>
                  <a:srgbClr val="000000"/>
                </a:solidFill>
              </a:rPr>
              <a:t>энергоэффективности</a:t>
            </a:r>
            <a:r>
              <a:rPr lang="ru-RU" sz="1200" dirty="0">
                <a:solidFill>
                  <a:srgbClr val="000000"/>
                </a:solidFill>
              </a:rPr>
              <a:t> на 30%</a:t>
            </a:r>
          </a:p>
          <a:p>
            <a:pPr marL="180975" indent="-180975" algn="just" fontAlgn="base">
              <a:spcAft>
                <a:spcPts val="600"/>
              </a:spcAft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ru-RU" sz="1200" dirty="0">
                <a:solidFill>
                  <a:srgbClr val="000000"/>
                </a:solidFill>
              </a:rPr>
              <a:t>Повышение надёжности и технологичности….</a:t>
            </a:r>
          </a:p>
          <a:p>
            <a:pPr marL="180975" indent="-180975" algn="just" fontAlgn="base">
              <a:spcAft>
                <a:spcPts val="600"/>
              </a:spcAft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ru-RU" sz="1200" dirty="0">
                <a:solidFill>
                  <a:srgbClr val="000000"/>
                </a:solidFill>
              </a:rPr>
              <a:t>Снижение эксплуатационных затрат в 1,5 раза.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288000" y="3843920"/>
            <a:ext cx="8607600" cy="270904"/>
          </a:xfrm>
          <a:prstGeom prst="rect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ru-RU" sz="1400" b="1">
                <a:solidFill>
                  <a:srgbClr val="FFFFFF"/>
                </a:solidFill>
              </a:rPr>
              <a:t>Ожидаемый эффект</a:t>
            </a:r>
            <a:endParaRPr lang="ru-RU" sz="1400" b="1" dirty="0">
              <a:solidFill>
                <a:srgbClr val="FFFFFF"/>
              </a:solidFill>
            </a:endParaRPr>
          </a:p>
        </p:txBody>
      </p:sp>
      <p:sp>
        <p:nvSpPr>
          <p:cNvPr id="9" name="Заголовок 8"/>
          <p:cNvSpPr txBox="1">
            <a:spLocks/>
          </p:cNvSpPr>
          <p:nvPr/>
        </p:nvSpPr>
        <p:spPr>
          <a:xfrm>
            <a:off x="287338" y="112602"/>
            <a:ext cx="8560318" cy="26346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Bef>
                <a:spcPts val="600"/>
              </a:spcBef>
              <a:defRPr/>
            </a:pPr>
            <a:r>
              <a:rPr lang="ru-RU" sz="1400" b="1" dirty="0">
                <a:solidFill>
                  <a:srgbClr val="004077">
                    <a:lumMod val="75000"/>
                  </a:srgbClr>
                </a:solidFill>
                <a:latin typeface="Arial"/>
              </a:rPr>
              <a:t>…. технологическое направление </a:t>
            </a:r>
            <a:r>
              <a:rPr lang="ru-RU" sz="1400" b="1" dirty="0">
                <a:solidFill>
                  <a:srgbClr val="004077">
                    <a:lumMod val="75000"/>
                  </a:srgbClr>
                </a:solidFill>
              </a:rPr>
              <a:t>(«…………………..»)</a:t>
            </a:r>
            <a:endParaRPr lang="ru-RU" dirty="0">
              <a:solidFill>
                <a:srgbClr val="004077"/>
              </a:solidFill>
              <a:latin typeface="Arial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72481" y="476672"/>
            <a:ext cx="85804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</a:pPr>
            <a:r>
              <a:rPr lang="ru-RU" dirty="0">
                <a:solidFill>
                  <a:srgbClr val="004077"/>
                </a:solidFill>
              </a:rPr>
              <a:t>НИР или ОКР «Указать шифр»</a:t>
            </a:r>
          </a:p>
        </p:txBody>
      </p:sp>
    </p:spTree>
    <p:extLst>
      <p:ext uri="{BB962C8B-B14F-4D97-AF65-F5344CB8AC3E}">
        <p14:creationId xmlns:p14="http://schemas.microsoft.com/office/powerpoint/2010/main" val="18876381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88000" y="1268760"/>
            <a:ext cx="8607600" cy="2700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>
              <a:spcBef>
                <a:spcPts val="600"/>
              </a:spcBef>
            </a:pPr>
            <a:r>
              <a:rPr lang="ru-RU" sz="1400" b="1" dirty="0">
                <a:solidFill>
                  <a:srgbClr val="FFFFFF"/>
                </a:solidFill>
                <a:cs typeface="Arial" pitchFamily="34" charset="0"/>
              </a:rPr>
              <a:t>Какие технологии будут созданы (</a:t>
            </a:r>
            <a:r>
              <a:rPr lang="ru-RU" sz="1400" b="1">
                <a:solidFill>
                  <a:srgbClr val="FFFFFF"/>
                </a:solidFill>
                <a:cs typeface="Arial" pitchFamily="34" charset="0"/>
              </a:rPr>
              <a:t>планируемые РИД)</a:t>
            </a:r>
            <a:endParaRPr lang="ru-RU" sz="1400" b="1" dirty="0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88000" y="2636912"/>
            <a:ext cx="8607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2" algn="just">
              <a:spcAft>
                <a:spcPts val="300"/>
              </a:spcAft>
              <a:buClr>
                <a:srgbClr val="016DB7"/>
              </a:buClr>
            </a:pPr>
            <a:r>
              <a:rPr lang="ru-RU" sz="1200" dirty="0">
                <a:solidFill>
                  <a:srgbClr val="FF0000"/>
                </a:solidFill>
              </a:rPr>
              <a:t>Исходя из этой информации формируются предложения по количеству индикаторов и показателей по следующей форме (года должны соответствовать срокам выполнения работы):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6870407"/>
              </p:ext>
            </p:extLst>
          </p:nvPr>
        </p:nvGraphicFramePr>
        <p:xfrm>
          <a:off x="467544" y="3162859"/>
          <a:ext cx="7776864" cy="1368152"/>
        </p:xfrm>
        <a:graphic>
          <a:graphicData uri="http://schemas.openxmlformats.org/drawingml/2006/table">
            <a:tbl>
              <a:tblPr>
                <a:tableStyleId>{8799B23B-EC83-4686-B30A-512413B5E67A}</a:tableStyleId>
              </a:tblPr>
              <a:tblGrid>
                <a:gridCol w="5068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85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marL="14605" algn="ctr"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rgbClr val="000000"/>
                          </a:solidFill>
                        </a:rPr>
                        <a:t>Наименование индикатора, показателя</a:t>
                      </a:r>
                      <a:endParaRPr lang="ru-RU" sz="1200" b="1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5166" marR="15166" marT="0" marB="0" anchor="ctr"/>
                </a:tc>
                <a:tc>
                  <a:txBody>
                    <a:bodyPr/>
                    <a:lstStyle/>
                    <a:p>
                      <a:pPr marL="14605" algn="ctr"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rgbClr val="000000"/>
                          </a:solidFill>
                        </a:rPr>
                        <a:t>2026 г.</a:t>
                      </a:r>
                      <a:endParaRPr lang="ru-RU" sz="1200" b="1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5166" marR="15166" marT="0" marB="0" anchor="ctr"/>
                </a:tc>
                <a:tc>
                  <a:txBody>
                    <a:bodyPr/>
                    <a:lstStyle/>
                    <a:p>
                      <a:pPr marL="14605" algn="ctr"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rgbClr val="000000"/>
                          </a:solidFill>
                        </a:rPr>
                        <a:t>2027 г.</a:t>
                      </a:r>
                      <a:endParaRPr lang="ru-RU" sz="1200" b="1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5166" marR="15166" marT="0" marB="0" anchor="ctr"/>
                </a:tc>
                <a:tc>
                  <a:txBody>
                    <a:bodyPr/>
                    <a:lstStyle/>
                    <a:p>
                      <a:pPr marL="14605" algn="ctr"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rgbClr val="000000"/>
                          </a:solidFill>
                        </a:rPr>
                        <a:t>2028г.</a:t>
                      </a:r>
                      <a:endParaRPr lang="ru-RU" sz="1200" b="1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5166" marR="15166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marL="14288" indent="166688">
                        <a:spcAft>
                          <a:spcPts val="0"/>
                        </a:spcAft>
                      </a:pPr>
                      <a:r>
                        <a:rPr lang="ru-RU" sz="1200" kern="1200" dirty="0">
                          <a:solidFill>
                            <a:srgbClr val="000000"/>
                          </a:solidFill>
                        </a:rPr>
                        <a:t>Количество вновь </a:t>
                      </a:r>
                      <a:r>
                        <a:rPr lang="ru-RU" sz="1200" kern="1200">
                          <a:solidFill>
                            <a:srgbClr val="000000"/>
                          </a:solidFill>
                        </a:rPr>
                        <a:t>разработанных технологий</a:t>
                      </a:r>
                      <a:endParaRPr lang="ru-RU" sz="1200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5166" marR="15166" marT="0" marB="0" anchor="ctr"/>
                </a:tc>
                <a:tc>
                  <a:txBody>
                    <a:bodyPr/>
                    <a:lstStyle/>
                    <a:p>
                      <a:pPr marL="14605" algn="ctr">
                        <a:spcAft>
                          <a:spcPts val="0"/>
                        </a:spcAft>
                      </a:pPr>
                      <a:endParaRPr lang="ru-RU" sz="1200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5166" marR="15166" marT="0" marB="0" anchor="ctr"/>
                </a:tc>
                <a:tc>
                  <a:txBody>
                    <a:bodyPr/>
                    <a:lstStyle/>
                    <a:p>
                      <a:pPr marL="14605" algn="ctr">
                        <a:spcAft>
                          <a:spcPts val="0"/>
                        </a:spcAft>
                      </a:pPr>
                      <a:endParaRPr lang="ru-RU" sz="1200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5166" marR="15166" marT="0" marB="0" anchor="ctr"/>
                </a:tc>
                <a:tc>
                  <a:txBody>
                    <a:bodyPr/>
                    <a:lstStyle/>
                    <a:p>
                      <a:pPr marL="14605" algn="ctr">
                        <a:spcAft>
                          <a:spcPts val="0"/>
                        </a:spcAft>
                      </a:pPr>
                      <a:endParaRPr lang="ru-RU" sz="1200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5166" marR="15166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marL="180975" indent="0">
                        <a:spcAft>
                          <a:spcPts val="0"/>
                        </a:spcAft>
                      </a:pPr>
                      <a:r>
                        <a:rPr lang="ru-RU" sz="1200" kern="1200" dirty="0">
                          <a:solidFill>
                            <a:srgbClr val="000000"/>
                          </a:solidFill>
                        </a:rPr>
                        <a:t>Количество патентов и других документов, удостоверяющих новизну технологических решений</a:t>
                      </a:r>
                      <a:endParaRPr lang="ru-RU" sz="1200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5166" marR="15166" marT="0" marB="0" anchor="ctr"/>
                </a:tc>
                <a:tc>
                  <a:txBody>
                    <a:bodyPr/>
                    <a:lstStyle/>
                    <a:p>
                      <a:pPr marL="14605" algn="ctr">
                        <a:spcAft>
                          <a:spcPts val="0"/>
                        </a:spcAft>
                      </a:pPr>
                      <a:endParaRPr lang="ru-RU" sz="1200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5166" marR="15166" marT="0" marB="0" anchor="ctr"/>
                </a:tc>
                <a:tc>
                  <a:txBody>
                    <a:bodyPr/>
                    <a:lstStyle/>
                    <a:p>
                      <a:pPr marL="14605" algn="ctr">
                        <a:spcAft>
                          <a:spcPts val="0"/>
                        </a:spcAft>
                      </a:pPr>
                      <a:endParaRPr lang="ru-RU" sz="1200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5166" marR="15166" marT="0" marB="0" anchor="ctr"/>
                </a:tc>
                <a:tc>
                  <a:txBody>
                    <a:bodyPr/>
                    <a:lstStyle/>
                    <a:p>
                      <a:pPr marL="14605" algn="ctr">
                        <a:spcAft>
                          <a:spcPts val="0"/>
                        </a:spcAft>
                      </a:pPr>
                      <a:endParaRPr lang="ru-RU" sz="1200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5166" marR="15166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288000" y="5160270"/>
            <a:ext cx="8607600" cy="270000"/>
          </a:xfrm>
          <a:prstGeom prst="rect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ru-RU" sz="1400" b="1" dirty="0">
                <a:solidFill>
                  <a:srgbClr val="FFFFFF"/>
                </a:solidFill>
              </a:rPr>
              <a:t>Перспективы внедрения результатов работы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88000" y="5558368"/>
            <a:ext cx="860760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ru-RU" sz="1200" dirty="0">
                <a:solidFill>
                  <a:srgbClr val="000000"/>
                </a:solidFill>
              </a:rPr>
              <a:t>Здесь должны быть указаны </a:t>
            </a:r>
            <a:r>
              <a:rPr lang="ru-RU" sz="1200" u="sng" dirty="0">
                <a:solidFill>
                  <a:srgbClr val="000000"/>
                </a:solidFill>
              </a:rPr>
              <a:t>конкретные</a:t>
            </a:r>
            <a:r>
              <a:rPr lang="ru-RU" sz="1200" dirty="0">
                <a:solidFill>
                  <a:srgbClr val="000000"/>
                </a:solidFill>
              </a:rPr>
              <a:t> данные о том, кем и при каких условиях и какой именно результат планируемой к выполнению НИР или ОКР, может быть использован.</a:t>
            </a:r>
          </a:p>
          <a:p>
            <a:pPr algn="just">
              <a:spcAft>
                <a:spcPts val="600"/>
              </a:spcAft>
            </a:pPr>
            <a:r>
              <a:rPr lang="ru-RU" sz="1200" dirty="0">
                <a:solidFill>
                  <a:srgbClr val="000000"/>
                </a:solidFill>
              </a:rPr>
              <a:t>Должны быть отражены, если применимо, количественные показатели потребности в разрабатываемых образцах и стоимость перспективных образцов, в том числе в сравнении с </a:t>
            </a:r>
            <a:r>
              <a:rPr lang="ru-RU" sz="1200">
                <a:solidFill>
                  <a:srgbClr val="000000"/>
                </a:solidFill>
              </a:rPr>
              <a:t>аналогами).</a:t>
            </a:r>
          </a:p>
          <a:p>
            <a:pPr algn="just">
              <a:spcAft>
                <a:spcPts val="600"/>
              </a:spcAft>
            </a:pPr>
            <a:r>
              <a:rPr lang="ru-RU" sz="1200">
                <a:solidFill>
                  <a:srgbClr val="000000"/>
                </a:solidFill>
              </a:rPr>
              <a:t>Ориентировочные </a:t>
            </a:r>
            <a:r>
              <a:rPr lang="ru-RU" sz="1200" dirty="0">
                <a:solidFill>
                  <a:srgbClr val="000000"/>
                </a:solidFill>
              </a:rPr>
              <a:t>сроки внедрения - ……….</a:t>
            </a:r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288000" y="4657870"/>
            <a:ext cx="8607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1200" dirty="0">
                <a:solidFill>
                  <a:srgbClr val="000000"/>
                </a:solidFill>
              </a:rPr>
              <a:t>Права на результаты интеллектуальной деятельности предлагается закрепить за </a:t>
            </a:r>
            <a:r>
              <a:rPr lang="ru-RU" sz="1200" dirty="0">
                <a:solidFill>
                  <a:srgbClr val="FF0000"/>
                </a:solidFill>
              </a:rPr>
              <a:t>(Российская Федерация либо Исполнитель, либо совместно)</a:t>
            </a:r>
            <a:endParaRPr lang="ru-RU" sz="1200" dirty="0">
              <a:solidFill>
                <a:srgbClr val="00000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88000" y="2098303"/>
            <a:ext cx="8607600" cy="53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2" indent="-171450" algn="just">
              <a:spcBef>
                <a:spcPts val="300"/>
              </a:spcBef>
              <a:spcAft>
                <a:spcPts val="300"/>
              </a:spcAft>
              <a:buClr>
                <a:srgbClr val="016DB7"/>
              </a:buClr>
              <a:buFont typeface="Arial" panose="020B0604020202020204" pitchFamily="34" charset="0"/>
              <a:buChar char="•"/>
              <a:defRPr/>
            </a:pPr>
            <a:r>
              <a:rPr lang="ru-RU" sz="1200" dirty="0">
                <a:solidFill>
                  <a:srgbClr val="000000"/>
                </a:solidFill>
              </a:rPr>
              <a:t>Патент на …(изобретение, полезную модель и т.д.)  «……………» </a:t>
            </a:r>
          </a:p>
          <a:p>
            <a:pPr marL="171450" lvl="2" indent="-171450" algn="just">
              <a:spcBef>
                <a:spcPts val="300"/>
              </a:spcBef>
              <a:spcAft>
                <a:spcPts val="300"/>
              </a:spcAft>
              <a:buClr>
                <a:srgbClr val="016DB7"/>
              </a:buClr>
              <a:buFont typeface="Arial" panose="020B0604020202020204" pitchFamily="34" charset="0"/>
              <a:buChar char="•"/>
              <a:defRPr/>
            </a:pPr>
            <a:r>
              <a:rPr lang="ru-RU" sz="1200" dirty="0">
                <a:solidFill>
                  <a:srgbClr val="000000"/>
                </a:solidFill>
              </a:rPr>
              <a:t>Секрет производства («ноу-хау») «Технология…………….»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288000" y="1636638"/>
            <a:ext cx="8607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2" algn="just">
              <a:spcAft>
                <a:spcPts val="300"/>
              </a:spcAft>
              <a:buClr>
                <a:srgbClr val="016DB7"/>
              </a:buClr>
            </a:pPr>
            <a:r>
              <a:rPr lang="ru-RU" sz="1200" dirty="0">
                <a:solidFill>
                  <a:srgbClr val="FF0000"/>
                </a:solidFill>
              </a:rPr>
              <a:t>Указываются конкретные технические решения, подлежащие правовой охране, а также предполагаемый вид правовой охраны, например:</a:t>
            </a:r>
          </a:p>
        </p:txBody>
      </p:sp>
      <p:sp>
        <p:nvSpPr>
          <p:cNvPr id="14" name="Заголовок 8"/>
          <p:cNvSpPr txBox="1">
            <a:spLocks/>
          </p:cNvSpPr>
          <p:nvPr/>
        </p:nvSpPr>
        <p:spPr>
          <a:xfrm>
            <a:off x="287338" y="112602"/>
            <a:ext cx="8560318" cy="26346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Bef>
                <a:spcPts val="600"/>
              </a:spcBef>
              <a:defRPr/>
            </a:pPr>
            <a:r>
              <a:rPr lang="ru-RU" sz="1400" b="1" dirty="0">
                <a:solidFill>
                  <a:srgbClr val="004077">
                    <a:lumMod val="75000"/>
                  </a:srgbClr>
                </a:solidFill>
                <a:latin typeface="Arial"/>
              </a:rPr>
              <a:t>…. технологическое направление </a:t>
            </a:r>
            <a:r>
              <a:rPr lang="ru-RU" sz="1400" b="1" dirty="0">
                <a:solidFill>
                  <a:srgbClr val="004077">
                    <a:lumMod val="75000"/>
                  </a:srgbClr>
                </a:solidFill>
              </a:rPr>
              <a:t>(«…………………..»)</a:t>
            </a:r>
            <a:endParaRPr lang="ru-RU" dirty="0">
              <a:solidFill>
                <a:srgbClr val="004077"/>
              </a:solidFill>
              <a:latin typeface="Arial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72481" y="476672"/>
            <a:ext cx="85804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</a:pPr>
            <a:r>
              <a:rPr lang="ru-RU" dirty="0">
                <a:solidFill>
                  <a:srgbClr val="004077"/>
                </a:solidFill>
              </a:rPr>
              <a:t>НИР или ОКР «Указать шифр»</a:t>
            </a:r>
          </a:p>
        </p:txBody>
      </p:sp>
    </p:spTree>
    <p:extLst>
      <p:ext uri="{BB962C8B-B14F-4D97-AF65-F5344CB8AC3E}">
        <p14:creationId xmlns:p14="http://schemas.microsoft.com/office/powerpoint/2010/main" val="2709310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 bwMode="auto">
          <a:xfrm>
            <a:off x="7308304" y="6481714"/>
            <a:ext cx="1401511" cy="2005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ru-RU" dirty="0">
              <a:solidFill>
                <a:srgbClr val="3C3C3C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7308304" y="6481714"/>
            <a:ext cx="1401511" cy="2005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ru-RU" dirty="0">
              <a:solidFill>
                <a:srgbClr val="3C3C3C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88000" y="1092823"/>
            <a:ext cx="8607600" cy="2700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>
              <a:spcBef>
                <a:spcPts val="600"/>
              </a:spcBef>
            </a:pPr>
            <a:r>
              <a:rPr lang="ru-RU" sz="1400" b="1" dirty="0">
                <a:solidFill>
                  <a:srgbClr val="FFFFFF"/>
                </a:solidFill>
                <a:cs typeface="Arial" pitchFamily="34" charset="0"/>
              </a:rPr>
              <a:t>Какие технологии будут созданы (планируемые РИД)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88000" y="1400495"/>
            <a:ext cx="860760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2" indent="-171450" algn="just">
              <a:spcBef>
                <a:spcPts val="300"/>
              </a:spcBef>
              <a:spcAft>
                <a:spcPts val="300"/>
              </a:spcAft>
              <a:buClr>
                <a:srgbClr val="016DB7"/>
              </a:buClr>
              <a:buFont typeface="Arial" panose="020B0604020202020204" pitchFamily="34" charset="0"/>
              <a:buChar char="•"/>
              <a:defRPr/>
            </a:pPr>
            <a:r>
              <a:rPr lang="ru-RU" sz="1200" dirty="0">
                <a:solidFill>
                  <a:srgbClr val="000000"/>
                </a:solidFill>
              </a:rPr>
              <a:t>Секрет производства «ноу-хау»: Технология управления грузовыми операциями с функциями метрологического контроля (3 этап, 2027 г.).</a:t>
            </a:r>
          </a:p>
          <a:p>
            <a:pPr marL="171450" lvl="2" indent="-171450" algn="just">
              <a:spcBef>
                <a:spcPts val="300"/>
              </a:spcBef>
              <a:spcAft>
                <a:spcPts val="300"/>
              </a:spcAft>
              <a:buClr>
                <a:srgbClr val="016DB7"/>
              </a:buClr>
              <a:buFont typeface="Arial" panose="020B0604020202020204" pitchFamily="34" charset="0"/>
              <a:buChar char="•"/>
              <a:defRPr/>
            </a:pPr>
            <a:r>
              <a:rPr lang="ru-RU" sz="1200" dirty="0">
                <a:solidFill>
                  <a:srgbClr val="000000"/>
                </a:solidFill>
              </a:rPr>
              <a:t>Программа для ЭВМ: Программа метрологического мониторинга, интегрированного в систему управления грузовыми операциями (2 этап, 2026 г.). </a:t>
            </a:r>
          </a:p>
          <a:p>
            <a:pPr marL="171450" lvl="2" indent="-171450" algn="just">
              <a:spcBef>
                <a:spcPts val="300"/>
              </a:spcBef>
              <a:spcAft>
                <a:spcPts val="300"/>
              </a:spcAft>
              <a:buClr>
                <a:srgbClr val="016DB7"/>
              </a:buClr>
              <a:buFont typeface="Arial" panose="020B0604020202020204" pitchFamily="34" charset="0"/>
              <a:buChar char="•"/>
              <a:defRPr/>
            </a:pPr>
            <a:r>
              <a:rPr lang="ru-RU" sz="1200" dirty="0">
                <a:solidFill>
                  <a:srgbClr val="000000"/>
                </a:solidFill>
              </a:rPr>
              <a:t>Промышленный образец: Комплекс аппаратуры управления грузовыми операциями с функциями метрологического контроля для морских судов (3 этап, 2027 г.).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9634256"/>
              </p:ext>
            </p:extLst>
          </p:nvPr>
        </p:nvGraphicFramePr>
        <p:xfrm>
          <a:off x="703117" y="2852936"/>
          <a:ext cx="7776864" cy="1152128"/>
        </p:xfrm>
        <a:graphic>
          <a:graphicData uri="http://schemas.openxmlformats.org/drawingml/2006/table">
            <a:tbl>
              <a:tblPr>
                <a:tableStyleId>{8799B23B-EC83-4686-B30A-512413B5E67A}</a:tableStyleId>
              </a:tblPr>
              <a:tblGrid>
                <a:gridCol w="5068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85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0040">
                <a:tc>
                  <a:txBody>
                    <a:bodyPr/>
                    <a:lstStyle/>
                    <a:p>
                      <a:pPr marL="14605" algn="ctr"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rgbClr val="000000"/>
                          </a:solidFill>
                        </a:rPr>
                        <a:t>Наименование индикатора, показателя</a:t>
                      </a:r>
                      <a:endParaRPr lang="ru-RU" sz="1200" b="1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5166" marR="15166" marT="0" marB="0" anchor="ctr"/>
                </a:tc>
                <a:tc>
                  <a:txBody>
                    <a:bodyPr/>
                    <a:lstStyle/>
                    <a:p>
                      <a:pPr marL="14605" algn="ctr"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rgbClr val="000000"/>
                          </a:solidFill>
                        </a:rPr>
                        <a:t>2026 г.</a:t>
                      </a:r>
                      <a:endParaRPr lang="ru-RU" sz="1200" b="1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5166" marR="15166" marT="0" marB="0" anchor="ctr"/>
                </a:tc>
                <a:tc>
                  <a:txBody>
                    <a:bodyPr/>
                    <a:lstStyle/>
                    <a:p>
                      <a:pPr marL="14605" algn="ctr"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rgbClr val="000000"/>
                          </a:solidFill>
                        </a:rPr>
                        <a:t>2027 г.</a:t>
                      </a:r>
                      <a:endParaRPr lang="ru-RU" sz="1200" b="1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5166" marR="15166" marT="0" marB="0" anchor="ctr"/>
                </a:tc>
                <a:tc>
                  <a:txBody>
                    <a:bodyPr/>
                    <a:lstStyle/>
                    <a:p>
                      <a:pPr marL="14605" algn="ctr"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rgbClr val="000000"/>
                          </a:solidFill>
                        </a:rPr>
                        <a:t>2028 г.</a:t>
                      </a:r>
                      <a:endParaRPr lang="ru-RU" sz="1200" b="1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5166" marR="15166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4743">
                <a:tc>
                  <a:txBody>
                    <a:bodyPr/>
                    <a:lstStyle/>
                    <a:p>
                      <a:pPr marL="14288" indent="166688">
                        <a:spcAft>
                          <a:spcPts val="0"/>
                        </a:spcAft>
                      </a:pPr>
                      <a:r>
                        <a:rPr lang="ru-RU" sz="1200" kern="1200" dirty="0">
                          <a:solidFill>
                            <a:srgbClr val="000000"/>
                          </a:solidFill>
                        </a:rPr>
                        <a:t>Количество вновь разработанных технологий</a:t>
                      </a:r>
                      <a:endParaRPr lang="ru-RU" sz="1200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5166" marR="15166" marT="0" marB="0" anchor="ctr"/>
                </a:tc>
                <a:tc>
                  <a:txBody>
                    <a:bodyPr/>
                    <a:lstStyle/>
                    <a:p>
                      <a:pPr marL="14605" algn="ctr">
                        <a:spcAft>
                          <a:spcPts val="0"/>
                        </a:spcAft>
                      </a:pPr>
                      <a:endParaRPr lang="ru-RU" sz="1200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5166" marR="15166" marT="0" marB="0" anchor="ctr"/>
                </a:tc>
                <a:tc>
                  <a:txBody>
                    <a:bodyPr/>
                    <a:lstStyle/>
                    <a:p>
                      <a:pPr marL="14605" algn="ctr">
                        <a:spcAft>
                          <a:spcPts val="0"/>
                        </a:spcAft>
                      </a:pPr>
                      <a:endParaRPr lang="ru-RU" sz="1200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5166" marR="15166" marT="0" marB="0" anchor="ctr"/>
                </a:tc>
                <a:tc>
                  <a:txBody>
                    <a:bodyPr/>
                    <a:lstStyle/>
                    <a:p>
                      <a:pPr marL="14605" algn="ctr">
                        <a:spcAft>
                          <a:spcPts val="0"/>
                        </a:spcAft>
                      </a:pPr>
                      <a:r>
                        <a:rPr lang="ru-RU" sz="1200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15166" marR="15166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7345">
                <a:tc>
                  <a:txBody>
                    <a:bodyPr/>
                    <a:lstStyle/>
                    <a:p>
                      <a:pPr marL="180975" indent="0">
                        <a:spcAft>
                          <a:spcPts val="0"/>
                        </a:spcAft>
                      </a:pPr>
                      <a:r>
                        <a:rPr lang="ru-RU" sz="1200" kern="1200" dirty="0">
                          <a:solidFill>
                            <a:srgbClr val="000000"/>
                          </a:solidFill>
                        </a:rPr>
                        <a:t>Количество патентов и других документов, удостоверяющих новизну технологических решений</a:t>
                      </a:r>
                      <a:endParaRPr lang="ru-RU" sz="1200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5166" marR="15166" marT="0" marB="0" anchor="ctr"/>
                </a:tc>
                <a:tc>
                  <a:txBody>
                    <a:bodyPr/>
                    <a:lstStyle/>
                    <a:p>
                      <a:pPr marL="14605" algn="ctr">
                        <a:spcAft>
                          <a:spcPts val="0"/>
                        </a:spcAft>
                      </a:pPr>
                      <a:endParaRPr lang="ru-RU" sz="1200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5166" marR="15166" marT="0" marB="0" anchor="ctr"/>
                </a:tc>
                <a:tc>
                  <a:txBody>
                    <a:bodyPr/>
                    <a:lstStyle/>
                    <a:p>
                      <a:pPr marL="14605" algn="ctr">
                        <a:spcAft>
                          <a:spcPts val="0"/>
                        </a:spcAft>
                      </a:pPr>
                      <a:r>
                        <a:rPr lang="ru-RU" sz="1200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15166" marR="15166" marT="0" marB="0" anchor="ctr"/>
                </a:tc>
                <a:tc>
                  <a:txBody>
                    <a:bodyPr/>
                    <a:lstStyle/>
                    <a:p>
                      <a:pPr marL="14605" algn="ctr">
                        <a:spcAft>
                          <a:spcPts val="0"/>
                        </a:spcAft>
                      </a:pPr>
                      <a:r>
                        <a:rPr lang="ru-RU" sz="1200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15166" marR="15166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288000" y="4493796"/>
            <a:ext cx="8607600" cy="270000"/>
          </a:xfrm>
          <a:prstGeom prst="rect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ru-RU" sz="1400" b="1" dirty="0">
                <a:solidFill>
                  <a:srgbClr val="FFFFFF"/>
                </a:solidFill>
              </a:rPr>
              <a:t>Перспективы внедрения результатов работы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88000" y="4804648"/>
            <a:ext cx="8607600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ru-RU" sz="1200" dirty="0">
                <a:solidFill>
                  <a:schemeClr val="tx2"/>
                </a:solidFill>
              </a:rPr>
              <a:t>Система управления грузовыми операциями с функциями метрологического контроля может быть использована при создании и модернизации объектов морской техники для добычи, хранения, выгрузки и транспортировки нефти и нефтепродуктов, нефтеналивных судах, судах снабжения:</a:t>
            </a:r>
          </a:p>
          <a:p>
            <a:pPr marL="171450" indent="-171450" algn="just">
              <a:buFontTx/>
              <a:buChar char="-"/>
            </a:pPr>
            <a:r>
              <a:rPr lang="ru-RU" sz="1200" dirty="0">
                <a:solidFill>
                  <a:schemeClr val="tx2"/>
                </a:solidFill>
              </a:rPr>
              <a:t>КБ-проектантами морской техники; </a:t>
            </a:r>
          </a:p>
          <a:p>
            <a:pPr marL="171450" indent="-171450" algn="just">
              <a:buFontTx/>
              <a:buChar char="-"/>
            </a:pPr>
            <a:r>
              <a:rPr lang="ru-RU" sz="1200" dirty="0">
                <a:solidFill>
                  <a:schemeClr val="tx2"/>
                </a:solidFill>
              </a:rPr>
              <a:t>предприятиями – изготовителями объектов морской техники.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ru-RU" sz="1200" dirty="0">
                <a:solidFill>
                  <a:schemeClr val="tx2"/>
                </a:solidFill>
              </a:rPr>
              <a:t>Организация серийного производства комплекса аппаратуры управления грузовыми операциями планируется на мощностях на АО «ХХХ» с 2024 г. с целью обеспечения внутренних водных бассейнов отечественным оборудованием.</a:t>
            </a:r>
          </a:p>
          <a:p>
            <a:pPr algn="just"/>
            <a:r>
              <a:rPr lang="ru-RU" sz="1200" dirty="0">
                <a:solidFill>
                  <a:schemeClr val="tx2"/>
                </a:solidFill>
              </a:rPr>
              <a:t>Сроки внедрения – 2027 </a:t>
            </a:r>
            <a:r>
              <a:rPr lang="ru-RU" sz="1200">
                <a:solidFill>
                  <a:schemeClr val="tx2"/>
                </a:solidFill>
              </a:rPr>
              <a:t>– 2028 </a:t>
            </a:r>
            <a:r>
              <a:rPr lang="ru-RU" sz="1200" dirty="0" err="1">
                <a:solidFill>
                  <a:schemeClr val="tx2"/>
                </a:solidFill>
              </a:rPr>
              <a:t>г.г</a:t>
            </a:r>
            <a:r>
              <a:rPr lang="ru-RU" sz="1300" dirty="0">
                <a:solidFill>
                  <a:schemeClr val="tx2"/>
                </a:solidFill>
              </a:rPr>
              <a:t>. 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88000" y="4121419"/>
            <a:ext cx="86076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2" algn="just">
              <a:spcAft>
                <a:spcPts val="300"/>
              </a:spcAft>
              <a:buClr>
                <a:srgbClr val="016DB7"/>
              </a:buClr>
            </a:pPr>
            <a:r>
              <a:rPr lang="ru-RU" sz="1200" dirty="0">
                <a:solidFill>
                  <a:srgbClr val="000000"/>
                </a:solidFill>
              </a:rPr>
              <a:t>Права на результаты интеллектуальной деятельности предлагается закрепить за Исполнителем</a:t>
            </a:r>
          </a:p>
        </p:txBody>
      </p:sp>
      <p:sp>
        <p:nvSpPr>
          <p:cNvPr id="14" name="Заголовок 8"/>
          <p:cNvSpPr txBox="1">
            <a:spLocks/>
          </p:cNvSpPr>
          <p:nvPr/>
        </p:nvSpPr>
        <p:spPr>
          <a:xfrm>
            <a:off x="287338" y="112602"/>
            <a:ext cx="8560318" cy="26346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Bef>
                <a:spcPts val="600"/>
              </a:spcBef>
              <a:defRPr/>
            </a:pPr>
            <a:r>
              <a:rPr lang="ru-RU" sz="1400" b="1" dirty="0">
                <a:solidFill>
                  <a:srgbClr val="004077">
                    <a:lumMod val="75000"/>
                  </a:srgbClr>
                </a:solidFill>
                <a:latin typeface="Arial"/>
              </a:rPr>
              <a:t>…. технологическое направление </a:t>
            </a:r>
            <a:r>
              <a:rPr lang="ru-RU" sz="1400" b="1" dirty="0">
                <a:solidFill>
                  <a:srgbClr val="004077">
                    <a:lumMod val="75000"/>
                  </a:srgbClr>
                </a:solidFill>
              </a:rPr>
              <a:t>(«…………………..»)</a:t>
            </a:r>
            <a:endParaRPr lang="ru-RU" dirty="0">
              <a:solidFill>
                <a:srgbClr val="004077"/>
              </a:solidFill>
              <a:latin typeface="Arial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72481" y="476672"/>
            <a:ext cx="85804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</a:pPr>
            <a:r>
              <a:rPr lang="ru-RU" dirty="0">
                <a:solidFill>
                  <a:srgbClr val="004077"/>
                </a:solidFill>
              </a:rPr>
              <a:t>ОКР «Пример заполнения слайда»</a:t>
            </a:r>
          </a:p>
        </p:txBody>
      </p:sp>
    </p:spTree>
    <p:extLst>
      <p:ext uri="{BB962C8B-B14F-4D97-AF65-F5344CB8AC3E}">
        <p14:creationId xmlns:p14="http://schemas.microsoft.com/office/powerpoint/2010/main" val="117874196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3_gpn_report">
  <a:themeElements>
    <a:clrScheme name="ГПН">
      <a:dk1>
        <a:srgbClr val="3C3C3C"/>
      </a:dk1>
      <a:lt1>
        <a:srgbClr val="FFFFFF"/>
      </a:lt1>
      <a:dk2>
        <a:srgbClr val="000000"/>
      </a:dk2>
      <a:lt2>
        <a:srgbClr val="706F6F"/>
      </a:lt2>
      <a:accent1>
        <a:srgbClr val="004077"/>
      </a:accent1>
      <a:accent2>
        <a:srgbClr val="2FB4E9"/>
      </a:accent2>
      <a:accent3>
        <a:srgbClr val="0070BA"/>
      </a:accent3>
      <a:accent4>
        <a:srgbClr val="DADADA"/>
      </a:accent4>
      <a:accent5>
        <a:srgbClr val="AEBD15"/>
      </a:accent5>
      <a:accent6>
        <a:srgbClr val="F7A600"/>
      </a:accent6>
      <a:hlink>
        <a:srgbClr val="0070BA"/>
      </a:hlink>
      <a:folHlink>
        <a:srgbClr val="706F6F"/>
      </a:folHlink>
    </a:clrScheme>
    <a:fontScheme name="Газпром нефть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>
          <a:solidFill>
            <a:schemeClr val="accent2"/>
          </a:solidFill>
        </a:ln>
      </a:spPr>
      <a:bodyPr rtlCol="0" anchor="ctr"/>
      <a:lstStyle>
        <a:defPPr>
          <a:spcBef>
            <a:spcPts val="600"/>
          </a:spcBef>
          <a:defRPr sz="1200"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lIns="0" rIns="0" rtlCol="0">
        <a:spAutoFit/>
      </a:bodyPr>
      <a:lstStyle>
        <a:defPPr>
          <a:spcBef>
            <a:spcPts val="600"/>
          </a:spcBef>
          <a:defRPr sz="1200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gpn_report" id="{F8D1C6A7-815E-4B1B-922D-DDF256B6FD24}" vid="{8AC31970-B314-4C23-B764-C3D4C7919476}"/>
    </a:ext>
  </a:extLst>
</a:theme>
</file>

<file path=ppt/theme/theme3.xml><?xml version="1.0" encoding="utf-8"?>
<a:theme xmlns:a="http://schemas.openxmlformats.org/drawingml/2006/main" name="1_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5_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ГПН">
    <a:dk1>
      <a:srgbClr val="3C3C3C"/>
    </a:dk1>
    <a:lt1>
      <a:srgbClr val="FFFFFF"/>
    </a:lt1>
    <a:dk2>
      <a:srgbClr val="000000"/>
    </a:dk2>
    <a:lt2>
      <a:srgbClr val="706F6F"/>
    </a:lt2>
    <a:accent1>
      <a:srgbClr val="004077"/>
    </a:accent1>
    <a:accent2>
      <a:srgbClr val="2FB4E9"/>
    </a:accent2>
    <a:accent3>
      <a:srgbClr val="0070BA"/>
    </a:accent3>
    <a:accent4>
      <a:srgbClr val="DADADA"/>
    </a:accent4>
    <a:accent5>
      <a:srgbClr val="AEBD15"/>
    </a:accent5>
    <a:accent6>
      <a:srgbClr val="F7A600"/>
    </a:accent6>
    <a:hlink>
      <a:srgbClr val="0070BA"/>
    </a:hlink>
    <a:folHlink>
      <a:srgbClr val="706F6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4476</TotalTime>
  <Words>849</Words>
  <Application>Microsoft Office PowerPoint</Application>
  <PresentationFormat>Экран (4:3)</PresentationFormat>
  <Paragraphs>123</Paragraphs>
  <Slides>7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4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6" baseType="lpstr">
      <vt:lpstr>Arial</vt:lpstr>
      <vt:lpstr>Calibri</vt:lpstr>
      <vt:lpstr>Calibri Light</vt:lpstr>
      <vt:lpstr>Wingdings</vt:lpstr>
      <vt:lpstr>Специальное оформление</vt:lpstr>
      <vt:lpstr>13_gpn_report</vt:lpstr>
      <vt:lpstr>1_Специальное оформление</vt:lpstr>
      <vt:lpstr>5_Специальное оформление</vt:lpstr>
      <vt:lpstr>think-cell Slide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Antonov.YI</dc:creator>
  <cp:lastModifiedBy>admin</cp:lastModifiedBy>
  <cp:revision>348</cp:revision>
  <cp:lastPrinted>2016-03-02T15:20:47Z</cp:lastPrinted>
  <dcterms:created xsi:type="dcterms:W3CDTF">2016-02-27T11:59:56Z</dcterms:created>
  <dcterms:modified xsi:type="dcterms:W3CDTF">2026-01-22T08:27:23Z</dcterms:modified>
</cp:coreProperties>
</file>