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Override1.xml" ContentType="application/vnd.openxmlformats-officedocument.themeOverrid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3.xml" ContentType="application/vnd.openxmlformats-officedocument.theme+xml"/>
  <Override PartName="/ppt/slideLayouts/slideLayout7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1" r:id="rId1"/>
    <p:sldMasterId id="2147483833" r:id="rId2"/>
    <p:sldMasterId id="2147483884" r:id="rId3"/>
    <p:sldMasterId id="2147483933" r:id="rId4"/>
  </p:sldMasterIdLst>
  <p:notesMasterIdLst>
    <p:notesMasterId r:id="rId8"/>
  </p:notesMasterIdLst>
  <p:sldIdLst>
    <p:sldId id="430" r:id="rId5"/>
    <p:sldId id="431" r:id="rId6"/>
    <p:sldId id="435" r:id="rId7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08080"/>
    <a:srgbClr val="4F81BD"/>
    <a:srgbClr val="4070AA"/>
    <a:srgbClr val="2A4A70"/>
    <a:srgbClr val="6883AA"/>
    <a:srgbClr val="D0D8E8"/>
    <a:srgbClr val="00E668"/>
    <a:srgbClr val="8BFFBF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595" autoAdjust="0"/>
  </p:normalViewPr>
  <p:slideViewPr>
    <p:cSldViewPr>
      <p:cViewPr varScale="1">
        <p:scale>
          <a:sx n="108" d="100"/>
          <a:sy n="108" d="100"/>
        </p:scale>
        <p:origin x="12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7459D-1145-47E7-AD23-D6CE0C9A981A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8C276-C890-42CF-9738-2A46D75E38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292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76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500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83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Введите 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606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21" name="ContentsTitle5"/>
          <p:cNvSpPr txBox="1"/>
          <p:nvPr/>
        </p:nvSpPr>
        <p:spPr>
          <a:xfrm>
            <a:off x="641276" y="2628856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24" name="line5"/>
          <p:cNvCxnSpPr/>
          <p:nvPr/>
        </p:nvCxnSpPr>
        <p:spPr>
          <a:xfrm>
            <a:off x="297657" y="2891978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sNumber5"/>
          <p:cNvSpPr txBox="1"/>
          <p:nvPr/>
        </p:nvSpPr>
        <p:spPr>
          <a:xfrm>
            <a:off x="287524" y="249104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5</a:t>
            </a:r>
          </a:p>
        </p:txBody>
      </p:sp>
      <p:sp>
        <p:nvSpPr>
          <p:cNvPr id="13" name="ContentsTitle3"/>
          <p:cNvSpPr txBox="1"/>
          <p:nvPr/>
        </p:nvSpPr>
        <p:spPr>
          <a:xfrm>
            <a:off x="641276" y="1964953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16" name="line3"/>
          <p:cNvCxnSpPr/>
          <p:nvPr/>
        </p:nvCxnSpPr>
        <p:spPr>
          <a:xfrm>
            <a:off x="297657" y="2201366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sNumber3"/>
          <p:cNvSpPr txBox="1"/>
          <p:nvPr/>
        </p:nvSpPr>
        <p:spPr>
          <a:xfrm>
            <a:off x="287524" y="181443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3</a:t>
            </a:r>
          </a:p>
        </p:txBody>
      </p:sp>
      <p:sp>
        <p:nvSpPr>
          <p:cNvPr id="17" name="ContentsTitle4"/>
          <p:cNvSpPr txBox="1"/>
          <p:nvPr/>
        </p:nvSpPr>
        <p:spPr>
          <a:xfrm>
            <a:off x="641276" y="2298492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20" name="line4"/>
          <p:cNvCxnSpPr/>
          <p:nvPr/>
        </p:nvCxnSpPr>
        <p:spPr>
          <a:xfrm>
            <a:off x="297657" y="2546672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sNumber4"/>
          <p:cNvSpPr txBox="1"/>
          <p:nvPr/>
        </p:nvSpPr>
        <p:spPr>
          <a:xfrm>
            <a:off x="287524" y="2154327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4</a:t>
            </a:r>
          </a:p>
        </p:txBody>
      </p:sp>
      <p:sp>
        <p:nvSpPr>
          <p:cNvPr id="4" name="ContentsTitle1"/>
          <p:cNvSpPr txBox="1"/>
          <p:nvPr/>
        </p:nvSpPr>
        <p:spPr>
          <a:xfrm>
            <a:off x="641276" y="127882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8" name="line1"/>
          <p:cNvCxnSpPr/>
          <p:nvPr/>
        </p:nvCxnSpPr>
        <p:spPr>
          <a:xfrm>
            <a:off x="297657" y="1510754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sNumber1"/>
          <p:cNvSpPr txBox="1"/>
          <p:nvPr/>
        </p:nvSpPr>
        <p:spPr>
          <a:xfrm>
            <a:off x="287524" y="1115616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25" name="ContentsTitle6"/>
          <p:cNvSpPr txBox="1"/>
          <p:nvPr/>
        </p:nvSpPr>
        <p:spPr>
          <a:xfrm>
            <a:off x="641276" y="296181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28" name="line6"/>
          <p:cNvCxnSpPr/>
          <p:nvPr/>
        </p:nvCxnSpPr>
        <p:spPr>
          <a:xfrm>
            <a:off x="297657" y="3237284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ontentsNumber6"/>
          <p:cNvSpPr txBox="1"/>
          <p:nvPr/>
        </p:nvSpPr>
        <p:spPr>
          <a:xfrm>
            <a:off x="287524" y="2830351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6</a:t>
            </a:r>
          </a:p>
        </p:txBody>
      </p:sp>
      <p:sp>
        <p:nvSpPr>
          <p:cNvPr id="9" name="ContentsTitle2"/>
          <p:cNvSpPr txBox="1"/>
          <p:nvPr/>
        </p:nvSpPr>
        <p:spPr>
          <a:xfrm>
            <a:off x="641276" y="1625065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12" name="line2"/>
          <p:cNvCxnSpPr/>
          <p:nvPr/>
        </p:nvCxnSpPr>
        <p:spPr>
          <a:xfrm>
            <a:off x="297657" y="1856060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sNumber2"/>
          <p:cNvSpPr txBox="1"/>
          <p:nvPr/>
        </p:nvSpPr>
        <p:spPr>
          <a:xfrm>
            <a:off x="287524" y="1468202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2</a:t>
            </a:r>
          </a:p>
        </p:txBody>
      </p:sp>
      <p:sp>
        <p:nvSpPr>
          <p:cNvPr id="29" name="ContentsTitle7"/>
          <p:cNvSpPr txBox="1"/>
          <p:nvPr/>
        </p:nvSpPr>
        <p:spPr>
          <a:xfrm>
            <a:off x="641276" y="3310651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sp>
        <p:nvSpPr>
          <p:cNvPr id="31" name="ContentsNumber7"/>
          <p:cNvSpPr txBox="1"/>
          <p:nvPr/>
        </p:nvSpPr>
        <p:spPr>
          <a:xfrm>
            <a:off x="287524" y="316013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7</a:t>
            </a:r>
          </a:p>
        </p:txBody>
      </p:sp>
      <p:cxnSp>
        <p:nvCxnSpPr>
          <p:cNvPr id="32" name="line7"/>
          <p:cNvCxnSpPr/>
          <p:nvPr/>
        </p:nvCxnSpPr>
        <p:spPr>
          <a:xfrm>
            <a:off x="297657" y="3582590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ontentsTitle8"/>
          <p:cNvSpPr txBox="1"/>
          <p:nvPr/>
        </p:nvSpPr>
        <p:spPr>
          <a:xfrm>
            <a:off x="641276" y="3650537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50" name="line8"/>
          <p:cNvCxnSpPr/>
          <p:nvPr/>
        </p:nvCxnSpPr>
        <p:spPr>
          <a:xfrm>
            <a:off x="297657" y="3927896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ontentsNumber8"/>
          <p:cNvSpPr txBox="1"/>
          <p:nvPr/>
        </p:nvSpPr>
        <p:spPr>
          <a:xfrm>
            <a:off x="287524" y="3500025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8</a:t>
            </a:r>
          </a:p>
        </p:txBody>
      </p:sp>
      <p:sp>
        <p:nvSpPr>
          <p:cNvPr id="62" name="ContentsTitle13"/>
          <p:cNvSpPr txBox="1"/>
          <p:nvPr/>
        </p:nvSpPr>
        <p:spPr>
          <a:xfrm>
            <a:off x="649291" y="5413477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63" name="line13"/>
          <p:cNvCxnSpPr/>
          <p:nvPr/>
        </p:nvCxnSpPr>
        <p:spPr>
          <a:xfrm>
            <a:off x="297657" y="5654426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ontentsNumber13"/>
          <p:cNvSpPr txBox="1"/>
          <p:nvPr/>
        </p:nvSpPr>
        <p:spPr>
          <a:xfrm>
            <a:off x="287525" y="5262961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13</a:t>
            </a:r>
          </a:p>
        </p:txBody>
      </p:sp>
      <p:sp>
        <p:nvSpPr>
          <p:cNvPr id="66" name="ContentsTitle11"/>
          <p:cNvSpPr txBox="1"/>
          <p:nvPr/>
        </p:nvSpPr>
        <p:spPr>
          <a:xfrm>
            <a:off x="649291" y="472734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67" name="line11"/>
          <p:cNvCxnSpPr/>
          <p:nvPr/>
        </p:nvCxnSpPr>
        <p:spPr>
          <a:xfrm>
            <a:off x="297657" y="4963814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ontentsNumber11"/>
          <p:cNvSpPr txBox="1"/>
          <p:nvPr/>
        </p:nvSpPr>
        <p:spPr>
          <a:xfrm>
            <a:off x="287530" y="4564134"/>
            <a:ext cx="239361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11</a:t>
            </a:r>
          </a:p>
        </p:txBody>
      </p:sp>
      <p:sp>
        <p:nvSpPr>
          <p:cNvPr id="70" name="ContentsTitle15"/>
          <p:cNvSpPr txBox="1"/>
          <p:nvPr/>
        </p:nvSpPr>
        <p:spPr>
          <a:xfrm>
            <a:off x="649291" y="609959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71" name="line15"/>
          <p:cNvCxnSpPr/>
          <p:nvPr/>
        </p:nvCxnSpPr>
        <p:spPr>
          <a:xfrm>
            <a:off x="297657" y="6345037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ontentsNumber15"/>
          <p:cNvSpPr txBox="1"/>
          <p:nvPr/>
        </p:nvSpPr>
        <p:spPr>
          <a:xfrm>
            <a:off x="287525" y="5936386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15</a:t>
            </a:r>
          </a:p>
        </p:txBody>
      </p:sp>
      <p:sp>
        <p:nvSpPr>
          <p:cNvPr id="74" name="ContentsTitle12"/>
          <p:cNvSpPr txBox="1"/>
          <p:nvPr/>
        </p:nvSpPr>
        <p:spPr>
          <a:xfrm>
            <a:off x="649291" y="5073587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75" name="line12"/>
          <p:cNvCxnSpPr/>
          <p:nvPr/>
        </p:nvCxnSpPr>
        <p:spPr>
          <a:xfrm>
            <a:off x="297657" y="5309120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ontentsNumber12"/>
          <p:cNvSpPr txBox="1"/>
          <p:nvPr/>
        </p:nvSpPr>
        <p:spPr>
          <a:xfrm>
            <a:off x="287525" y="4916722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12</a:t>
            </a:r>
          </a:p>
        </p:txBody>
      </p:sp>
      <p:sp>
        <p:nvSpPr>
          <p:cNvPr id="78" name="ContentsTitle9"/>
          <p:cNvSpPr txBox="1"/>
          <p:nvPr/>
        </p:nvSpPr>
        <p:spPr>
          <a:xfrm>
            <a:off x="649291" y="4015823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79" name="line9"/>
          <p:cNvCxnSpPr/>
          <p:nvPr/>
        </p:nvCxnSpPr>
        <p:spPr>
          <a:xfrm>
            <a:off x="297657" y="4273202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ontentsNumber9"/>
          <p:cNvSpPr txBox="1"/>
          <p:nvPr/>
        </p:nvSpPr>
        <p:spPr>
          <a:xfrm>
            <a:off x="287524" y="3839911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9</a:t>
            </a:r>
          </a:p>
        </p:txBody>
      </p:sp>
      <p:sp>
        <p:nvSpPr>
          <p:cNvPr id="82" name="ContentsTitle14"/>
          <p:cNvSpPr txBox="1"/>
          <p:nvPr/>
        </p:nvSpPr>
        <p:spPr>
          <a:xfrm>
            <a:off x="649291" y="574701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83" name="line14"/>
          <p:cNvCxnSpPr/>
          <p:nvPr/>
        </p:nvCxnSpPr>
        <p:spPr>
          <a:xfrm>
            <a:off x="297657" y="5999732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ontentsNumber14"/>
          <p:cNvSpPr txBox="1"/>
          <p:nvPr/>
        </p:nvSpPr>
        <p:spPr>
          <a:xfrm>
            <a:off x="287525" y="5602851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14</a:t>
            </a:r>
          </a:p>
        </p:txBody>
      </p:sp>
      <p:sp>
        <p:nvSpPr>
          <p:cNvPr id="86" name="ContentsTitle10"/>
          <p:cNvSpPr txBox="1"/>
          <p:nvPr/>
        </p:nvSpPr>
        <p:spPr>
          <a:xfrm>
            <a:off x="649291" y="4374760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87" name="line10"/>
          <p:cNvCxnSpPr/>
          <p:nvPr/>
        </p:nvCxnSpPr>
        <p:spPr>
          <a:xfrm>
            <a:off x="297657" y="4618508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ontentsNumber10"/>
          <p:cNvSpPr txBox="1"/>
          <p:nvPr/>
        </p:nvSpPr>
        <p:spPr>
          <a:xfrm>
            <a:off x="287525" y="4205197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10</a:t>
            </a:r>
          </a:p>
        </p:txBody>
      </p:sp>
      <p:sp>
        <p:nvSpPr>
          <p:cNvPr id="85" name="Number1"/>
          <p:cNvSpPr txBox="1"/>
          <p:nvPr/>
        </p:nvSpPr>
        <p:spPr>
          <a:xfrm>
            <a:off x="8460433" y="1154655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89" name="Number2"/>
          <p:cNvSpPr txBox="1"/>
          <p:nvPr/>
        </p:nvSpPr>
        <p:spPr>
          <a:xfrm>
            <a:off x="8460433" y="1499317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0" name="Number3"/>
          <p:cNvSpPr txBox="1"/>
          <p:nvPr/>
        </p:nvSpPr>
        <p:spPr>
          <a:xfrm>
            <a:off x="8460433" y="184398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1" name="Number5"/>
          <p:cNvSpPr txBox="1"/>
          <p:nvPr/>
        </p:nvSpPr>
        <p:spPr>
          <a:xfrm>
            <a:off x="8460433" y="2533306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2" name="Number6"/>
          <p:cNvSpPr txBox="1"/>
          <p:nvPr/>
        </p:nvSpPr>
        <p:spPr>
          <a:xfrm>
            <a:off x="8460433" y="287796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3" name="Number7"/>
          <p:cNvSpPr txBox="1"/>
          <p:nvPr/>
        </p:nvSpPr>
        <p:spPr>
          <a:xfrm>
            <a:off x="8460433" y="3222632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4" name="Number8"/>
          <p:cNvSpPr txBox="1"/>
          <p:nvPr/>
        </p:nvSpPr>
        <p:spPr>
          <a:xfrm>
            <a:off x="8460433" y="3567295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5" name="Number4"/>
          <p:cNvSpPr txBox="1"/>
          <p:nvPr/>
        </p:nvSpPr>
        <p:spPr>
          <a:xfrm>
            <a:off x="8460433" y="2188643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6" name="Number9"/>
          <p:cNvSpPr txBox="1"/>
          <p:nvPr/>
        </p:nvSpPr>
        <p:spPr>
          <a:xfrm>
            <a:off x="8460433" y="3911958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7" name="Number10"/>
          <p:cNvSpPr txBox="1"/>
          <p:nvPr/>
        </p:nvSpPr>
        <p:spPr>
          <a:xfrm>
            <a:off x="8460433" y="425662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8" name="Number11"/>
          <p:cNvSpPr txBox="1"/>
          <p:nvPr/>
        </p:nvSpPr>
        <p:spPr>
          <a:xfrm>
            <a:off x="8460433" y="4601282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9" name="Number12"/>
          <p:cNvSpPr txBox="1"/>
          <p:nvPr/>
        </p:nvSpPr>
        <p:spPr>
          <a:xfrm>
            <a:off x="8460433" y="4945944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100" name="Number13"/>
          <p:cNvSpPr txBox="1"/>
          <p:nvPr/>
        </p:nvSpPr>
        <p:spPr>
          <a:xfrm>
            <a:off x="8460433" y="5290606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101" name="Number14"/>
          <p:cNvSpPr txBox="1"/>
          <p:nvPr/>
        </p:nvSpPr>
        <p:spPr>
          <a:xfrm>
            <a:off x="8460433" y="5635268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102" name="Number15"/>
          <p:cNvSpPr txBox="1"/>
          <p:nvPr/>
        </p:nvSpPr>
        <p:spPr>
          <a:xfrm>
            <a:off x="8460433" y="597993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82843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Раздел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87348" y="2611534"/>
            <a:ext cx="8569325" cy="610499"/>
          </a:xfrm>
        </p:spPr>
        <p:txBody>
          <a:bodyPr>
            <a:noAutofit/>
          </a:bodyPr>
          <a:lstStyle>
            <a:lvl1pPr>
              <a:defRPr baseline="0"/>
            </a:lvl1pPr>
          </a:lstStyle>
          <a:p>
            <a:r>
              <a:rPr lang="ru-RU" dirty="0"/>
              <a:t>Введите название раздела (максимум две строки)</a:t>
            </a:r>
            <a:endParaRPr lang="en-US" dirty="0"/>
          </a:p>
        </p:txBody>
      </p:sp>
      <p:cxnSp>
        <p:nvCxnSpPr>
          <p:cNvPr id="4" name="Прямая соединительная линия 7"/>
          <p:cNvCxnSpPr/>
          <p:nvPr/>
        </p:nvCxnSpPr>
        <p:spPr>
          <a:xfrm>
            <a:off x="297656" y="3429000"/>
            <a:ext cx="85500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9"/>
          <p:cNvCxnSpPr/>
          <p:nvPr/>
        </p:nvCxnSpPr>
        <p:spPr>
          <a:xfrm>
            <a:off x="8638360" y="6535169"/>
            <a:ext cx="0" cy="10800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10"/>
          <p:cNvSpPr/>
          <p:nvPr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fld id="{AF528B6D-1001-487C-8FFE-85B114390330}" type="slidenum">
              <a:rPr lang="ru-RU" sz="1000" b="1">
                <a:solidFill>
                  <a:srgbClr val="3C3C3C"/>
                </a:solidFill>
              </a:rPr>
              <a:pPr/>
              <a:t>‹#›</a:t>
            </a:fld>
            <a:endParaRPr lang="ru-RU" sz="1000" b="1" dirty="0">
              <a:solidFill>
                <a:srgbClr val="3C3C3C"/>
              </a:solidFill>
            </a:endParaRPr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87348" y="3644922"/>
            <a:ext cx="8569325" cy="2684463"/>
          </a:xfrm>
        </p:spPr>
        <p:txBody>
          <a:bodyPr anchor="t">
            <a:noAutofit/>
          </a:bodyPr>
          <a:lstStyle>
            <a:lvl1pPr marL="0" indent="0" algn="l">
              <a:spcBef>
                <a:spcPts val="900"/>
              </a:spcBef>
              <a:buNone/>
              <a:defRPr sz="16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 Введите текст</a:t>
            </a:r>
          </a:p>
        </p:txBody>
      </p:sp>
      <p:sp>
        <p:nvSpPr>
          <p:cNvPr id="14" name="LogoEng" hidden="1"/>
          <p:cNvSpPr/>
          <p:nvPr/>
        </p:nvSpPr>
        <p:spPr>
          <a:xfrm>
            <a:off x="5435200" y="6500048"/>
            <a:ext cx="3150000" cy="16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r"/>
            <a:r>
              <a:rPr lang="en-US" sz="1000" dirty="0">
                <a:solidFill>
                  <a:srgbClr val="706F6F"/>
                </a:solidFill>
              </a:rPr>
              <a:t>Gazprom </a:t>
            </a:r>
            <a:r>
              <a:rPr lang="en-US" sz="1000" dirty="0" err="1">
                <a:solidFill>
                  <a:srgbClr val="706F6F"/>
                </a:solidFill>
              </a:rPr>
              <a:t>neft</a:t>
            </a:r>
            <a:endParaRPr lang="ru-RU" sz="1000" dirty="0">
              <a:solidFill>
                <a:srgbClr val="706F6F"/>
              </a:solidFill>
            </a:endParaRPr>
          </a:p>
        </p:txBody>
      </p:sp>
      <p:sp>
        <p:nvSpPr>
          <p:cNvPr id="9" name="Footer"/>
          <p:cNvSpPr/>
          <p:nvPr/>
        </p:nvSpPr>
        <p:spPr>
          <a:xfrm>
            <a:off x="297655" y="6499447"/>
            <a:ext cx="5040000" cy="1656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endParaRPr lang="ru-RU" sz="1000" dirty="0">
              <a:solidFill>
                <a:srgbClr val="706F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845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Выво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87348" y="1268414"/>
            <a:ext cx="8569325" cy="1584507"/>
          </a:xfrm>
        </p:spPr>
        <p:txBody>
          <a:bodyPr>
            <a:noAutofit/>
          </a:bodyPr>
          <a:lstStyle>
            <a:lvl1pPr>
              <a:defRPr sz="2000" b="1" cap="all" baseline="0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Введите заголовок</a:t>
            </a:r>
            <a:endParaRPr lang="en-US" dirty="0"/>
          </a:p>
        </p:txBody>
      </p:sp>
      <p:cxnSp>
        <p:nvCxnSpPr>
          <p:cNvPr id="6" name="Прямая соединительная линия 9"/>
          <p:cNvCxnSpPr/>
          <p:nvPr/>
        </p:nvCxnSpPr>
        <p:spPr>
          <a:xfrm>
            <a:off x="8638360" y="6535169"/>
            <a:ext cx="0" cy="10800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10"/>
          <p:cNvSpPr/>
          <p:nvPr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fld id="{AF528B6D-1001-487C-8FFE-85B114390330}" type="slidenum">
              <a:rPr lang="ru-RU" sz="1000" b="1">
                <a:solidFill>
                  <a:srgbClr val="3C3C3C"/>
                </a:solidFill>
              </a:rPr>
              <a:pPr/>
              <a:t>‹#›</a:t>
            </a:fld>
            <a:endParaRPr lang="ru-RU" sz="1000" b="1" dirty="0">
              <a:solidFill>
                <a:srgbClr val="3C3C3C"/>
              </a:solidFill>
            </a:endParaRPr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87349" y="2924952"/>
            <a:ext cx="8569325" cy="3404433"/>
          </a:xfrm>
        </p:spPr>
        <p:txBody>
          <a:bodyPr vert="horz" lIns="0" tIns="0" rIns="0" bIns="0" rtlCol="0">
            <a:noAutofit/>
          </a:bodyPr>
          <a:lstStyle>
            <a:lvl1pPr>
              <a:defRPr lang="ru-RU" b="0" dirty="0"/>
            </a:lvl1pPr>
          </a:lstStyle>
          <a:p>
            <a:r>
              <a:rPr lang="ru-RU" dirty="0"/>
              <a:t>Текст</a:t>
            </a:r>
          </a:p>
        </p:txBody>
      </p:sp>
      <p:sp>
        <p:nvSpPr>
          <p:cNvPr id="11" name="LogoEng" hidden="1"/>
          <p:cNvSpPr/>
          <p:nvPr/>
        </p:nvSpPr>
        <p:spPr>
          <a:xfrm>
            <a:off x="5435200" y="6500048"/>
            <a:ext cx="3150000" cy="16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r"/>
            <a:r>
              <a:rPr lang="en-US" sz="1000" dirty="0">
                <a:solidFill>
                  <a:srgbClr val="706F6F"/>
                </a:solidFill>
              </a:rPr>
              <a:t>Gazprom </a:t>
            </a:r>
            <a:r>
              <a:rPr lang="en-US" sz="1000" dirty="0" err="1">
                <a:solidFill>
                  <a:srgbClr val="706F6F"/>
                </a:solidFill>
              </a:rPr>
              <a:t>neft</a:t>
            </a:r>
            <a:endParaRPr lang="ru-RU" sz="1000" dirty="0">
              <a:solidFill>
                <a:srgbClr val="706F6F"/>
              </a:solidFill>
            </a:endParaRPr>
          </a:p>
        </p:txBody>
      </p:sp>
      <p:sp>
        <p:nvSpPr>
          <p:cNvPr id="8" name="Footer"/>
          <p:cNvSpPr/>
          <p:nvPr/>
        </p:nvSpPr>
        <p:spPr>
          <a:xfrm>
            <a:off x="297655" y="6499447"/>
            <a:ext cx="5040000" cy="1656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endParaRPr lang="ru-RU" sz="1000" dirty="0">
              <a:solidFill>
                <a:srgbClr val="706F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296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/>
            </a:lvl1pPr>
          </a:lstStyle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1"/>
          </p:nvPr>
        </p:nvSpPr>
        <p:spPr>
          <a:xfrm>
            <a:off x="287339" y="1268415"/>
            <a:ext cx="8569324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370803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8" name="Объект 3"/>
          <p:cNvSpPr>
            <a:spLocks noGrp="1"/>
          </p:cNvSpPr>
          <p:nvPr>
            <p:ph sz="quarter" idx="12"/>
          </p:nvPr>
        </p:nvSpPr>
        <p:spPr>
          <a:xfrm>
            <a:off x="287345" y="1268415"/>
            <a:ext cx="417671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0" name="Объект 3"/>
          <p:cNvSpPr>
            <a:spLocks noGrp="1"/>
          </p:cNvSpPr>
          <p:nvPr>
            <p:ph sz="quarter" idx="13"/>
          </p:nvPr>
        </p:nvSpPr>
        <p:spPr>
          <a:xfrm>
            <a:off x="4679957" y="1268415"/>
            <a:ext cx="417671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516638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 (версия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7" name="Объект 3"/>
          <p:cNvSpPr>
            <a:spLocks noGrp="1"/>
          </p:cNvSpPr>
          <p:nvPr>
            <p:ph sz="quarter" idx="11"/>
          </p:nvPr>
        </p:nvSpPr>
        <p:spPr>
          <a:xfrm>
            <a:off x="287339" y="1268435"/>
            <a:ext cx="8569324" cy="24479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8" name="Объект 3"/>
          <p:cNvSpPr>
            <a:spLocks noGrp="1"/>
          </p:cNvSpPr>
          <p:nvPr>
            <p:ph sz="quarter" idx="13"/>
          </p:nvPr>
        </p:nvSpPr>
        <p:spPr>
          <a:xfrm>
            <a:off x="287339" y="3894159"/>
            <a:ext cx="8569324" cy="24479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0082524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текст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5" hasCustomPrompt="1"/>
          </p:nvPr>
        </p:nvSpPr>
        <p:spPr>
          <a:xfrm>
            <a:off x="287349" y="4797425"/>
            <a:ext cx="8569325" cy="1531938"/>
          </a:xfrm>
        </p:spPr>
        <p:txBody>
          <a:bodyPr>
            <a:noAutofit/>
          </a:bodyPr>
          <a:lstStyle>
            <a:lvl1pPr algn="ctr">
              <a:spcBef>
                <a:spcPts val="0"/>
              </a:spcBef>
              <a:defRPr b="0">
                <a:solidFill>
                  <a:schemeClr val="accent3"/>
                </a:solidFill>
              </a:defRPr>
            </a:lvl1pPr>
          </a:lstStyle>
          <a:p>
            <a:r>
              <a:rPr lang="ru-RU" dirty="0"/>
              <a:t>Текст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0" name="Объект 3"/>
          <p:cNvSpPr>
            <a:spLocks noGrp="1"/>
          </p:cNvSpPr>
          <p:nvPr>
            <p:ph sz="quarter" idx="11"/>
          </p:nvPr>
        </p:nvSpPr>
        <p:spPr>
          <a:xfrm>
            <a:off x="287339" y="1268413"/>
            <a:ext cx="8569324" cy="284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3649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61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лева и два объекта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1"/>
          </p:nvPr>
        </p:nvSpPr>
        <p:spPr>
          <a:xfrm>
            <a:off x="287345" y="1268415"/>
            <a:ext cx="417671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3"/>
          </p:nvPr>
        </p:nvSpPr>
        <p:spPr>
          <a:xfrm>
            <a:off x="4679957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>
          <a:xfrm>
            <a:off x="4679957" y="3897311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684599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права и два объекта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4"/>
          </p:nvPr>
        </p:nvSpPr>
        <p:spPr>
          <a:xfrm>
            <a:off x="2873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5"/>
          </p:nvPr>
        </p:nvSpPr>
        <p:spPr>
          <a:xfrm>
            <a:off x="287345" y="3897311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1"/>
          </p:nvPr>
        </p:nvSpPr>
        <p:spPr>
          <a:xfrm>
            <a:off x="4670945" y="1268415"/>
            <a:ext cx="417671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059873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1"/>
          </p:nvPr>
        </p:nvSpPr>
        <p:spPr>
          <a:xfrm>
            <a:off x="6156336" y="1268415"/>
            <a:ext cx="269133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3"/>
          </p:nvPr>
        </p:nvSpPr>
        <p:spPr>
          <a:xfrm>
            <a:off x="287349" y="1268415"/>
            <a:ext cx="269133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>
          <a:xfrm>
            <a:off x="3221842" y="1268415"/>
            <a:ext cx="269133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1148842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низу и два объекта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 hasCustomPrompt="1"/>
          </p:nvPr>
        </p:nvSpPr>
        <p:spPr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4"/>
          </p:nvPr>
        </p:nvSpPr>
        <p:spPr>
          <a:xfrm>
            <a:off x="2873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6"/>
          </p:nvPr>
        </p:nvSpPr>
        <p:spPr>
          <a:xfrm>
            <a:off x="46709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5"/>
          </p:nvPr>
        </p:nvSpPr>
        <p:spPr>
          <a:xfrm>
            <a:off x="287349" y="3897311"/>
            <a:ext cx="8569325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978342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верху и два объекта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5"/>
          </p:nvPr>
        </p:nvSpPr>
        <p:spPr>
          <a:xfrm>
            <a:off x="287349" y="1268412"/>
            <a:ext cx="8569325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4"/>
          </p:nvPr>
        </p:nvSpPr>
        <p:spPr>
          <a:xfrm>
            <a:off x="287345" y="3904796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6"/>
          </p:nvPr>
        </p:nvSpPr>
        <p:spPr>
          <a:xfrm>
            <a:off x="4670945" y="3904796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256078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16"/>
          </p:nvPr>
        </p:nvSpPr>
        <p:spPr>
          <a:xfrm>
            <a:off x="287344" y="3933847"/>
            <a:ext cx="4176713" cy="24114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1" name="Объект 4"/>
          <p:cNvSpPr>
            <a:spLocks noGrp="1"/>
          </p:cNvSpPr>
          <p:nvPr>
            <p:ph sz="quarter" idx="17"/>
          </p:nvPr>
        </p:nvSpPr>
        <p:spPr>
          <a:xfrm>
            <a:off x="4679956" y="3933847"/>
            <a:ext cx="4176713" cy="24114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>
          <a:xfrm>
            <a:off x="2873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6709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06415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 hasCustomPrompt="1"/>
          </p:nvPr>
        </p:nvSpPr>
        <p:spPr>
          <a:xfrm>
            <a:off x="287338" y="1268760"/>
            <a:ext cx="8560318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059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рисунок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/>
          <p:cNvSpPr>
            <a:spLocks noGrp="1"/>
          </p:cNvSpPr>
          <p:nvPr>
            <p:ph type="pic" sz="quarter" idx="11" hasCustomPrompt="1"/>
          </p:nvPr>
        </p:nvSpPr>
        <p:spPr>
          <a:xfrm>
            <a:off x="4679950" y="1268759"/>
            <a:ext cx="4176712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>
          <a:xfrm>
            <a:off x="287344" y="1268415"/>
            <a:ext cx="4176713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9535768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рисунок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5"/>
          <p:cNvSpPr>
            <a:spLocks noGrp="1"/>
          </p:cNvSpPr>
          <p:nvPr>
            <p:ph type="pic" sz="quarter" idx="12" hasCustomPrompt="1"/>
          </p:nvPr>
        </p:nvSpPr>
        <p:spPr>
          <a:xfrm>
            <a:off x="287338" y="1268759"/>
            <a:ext cx="4161118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>
          <a:xfrm>
            <a:off x="4670944" y="1268415"/>
            <a:ext cx="4176713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848731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рисунок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287348" y="3926849"/>
            <a:ext cx="8569325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>
          <a:xfrm>
            <a:off x="287339" y="1268435"/>
            <a:ext cx="8560318" cy="24479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0669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1246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три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287338" y="3926849"/>
            <a:ext cx="2674318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11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3240656" y="3926849"/>
            <a:ext cx="2664000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12" name="Рисунок 3"/>
          <p:cNvSpPr>
            <a:spLocks noGrp="1"/>
          </p:cNvSpPr>
          <p:nvPr>
            <p:ph type="pic" sz="quarter" idx="15" hasCustomPrompt="1"/>
          </p:nvPr>
        </p:nvSpPr>
        <p:spPr>
          <a:xfrm>
            <a:off x="6183656" y="3926849"/>
            <a:ext cx="2673007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16"/>
          </p:nvPr>
        </p:nvSpPr>
        <p:spPr>
          <a:xfrm>
            <a:off x="287339" y="1268435"/>
            <a:ext cx="8560318" cy="24479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035591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 и рисунок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3" name="Рисунок 5"/>
          <p:cNvSpPr>
            <a:spLocks noGrp="1"/>
          </p:cNvSpPr>
          <p:nvPr>
            <p:ph type="pic" sz="quarter" idx="11" hasCustomPrompt="1"/>
          </p:nvPr>
        </p:nvSpPr>
        <p:spPr>
          <a:xfrm>
            <a:off x="4679950" y="1268759"/>
            <a:ext cx="4176712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>
          <a:xfrm>
            <a:off x="2873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5"/>
          </p:nvPr>
        </p:nvSpPr>
        <p:spPr>
          <a:xfrm>
            <a:off x="287345" y="3897311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028542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 и два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>
          <a:xfrm>
            <a:off x="4696857" y="1268781"/>
            <a:ext cx="4159807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5" hasCustomPrompt="1"/>
          </p:nvPr>
        </p:nvSpPr>
        <p:spPr>
          <a:xfrm>
            <a:off x="4696857" y="3923099"/>
            <a:ext cx="4159807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6"/>
          </p:nvPr>
        </p:nvSpPr>
        <p:spPr>
          <a:xfrm>
            <a:off x="2873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7"/>
          </p:nvPr>
        </p:nvSpPr>
        <p:spPr>
          <a:xfrm>
            <a:off x="287345" y="3897311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98766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два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>
          <a:xfrm>
            <a:off x="4696857" y="1268781"/>
            <a:ext cx="4159807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  <a:endParaRPr lang="en-US" dirty="0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5" hasCustomPrompt="1"/>
          </p:nvPr>
        </p:nvSpPr>
        <p:spPr>
          <a:xfrm>
            <a:off x="4696857" y="3923099"/>
            <a:ext cx="4159807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  <a:endParaRPr lang="en-US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16"/>
          </p:nvPr>
        </p:nvSpPr>
        <p:spPr>
          <a:xfrm>
            <a:off x="287338" y="1268415"/>
            <a:ext cx="4176712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30821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Четыре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>
          <a:xfrm>
            <a:off x="4696857" y="1268781"/>
            <a:ext cx="4159807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  <a:endParaRPr lang="en-US" dirty="0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5" hasCustomPrompt="1"/>
          </p:nvPr>
        </p:nvSpPr>
        <p:spPr>
          <a:xfrm>
            <a:off x="4696857" y="3923099"/>
            <a:ext cx="4159807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  <a:endParaRPr lang="en-US" dirty="0"/>
          </a:p>
        </p:txBody>
      </p:sp>
      <p:sp>
        <p:nvSpPr>
          <p:cNvPr id="7" name="Рисунок 7"/>
          <p:cNvSpPr>
            <a:spLocks noGrp="1"/>
          </p:cNvSpPr>
          <p:nvPr>
            <p:ph type="pic" sz="quarter" idx="16" hasCustomPrompt="1"/>
          </p:nvPr>
        </p:nvSpPr>
        <p:spPr>
          <a:xfrm>
            <a:off x="287338" y="1268781"/>
            <a:ext cx="4161118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  <a:endParaRPr lang="en-US" dirty="0"/>
          </a:p>
        </p:txBody>
      </p:sp>
      <p:sp>
        <p:nvSpPr>
          <p:cNvPr id="10" name="Рисунок 7"/>
          <p:cNvSpPr>
            <a:spLocks noGrp="1"/>
          </p:cNvSpPr>
          <p:nvPr>
            <p:ph type="pic" sz="quarter" idx="17" hasCustomPrompt="1"/>
          </p:nvPr>
        </p:nvSpPr>
        <p:spPr>
          <a:xfrm>
            <a:off x="287338" y="3923099"/>
            <a:ext cx="4161118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  <a:endParaRPr lang="en-US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6323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 и пять дополнен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4" name="Объект 4"/>
          <p:cNvSpPr>
            <a:spLocks noGrp="1"/>
          </p:cNvSpPr>
          <p:nvPr>
            <p:ph sz="quarter" idx="17"/>
          </p:nvPr>
        </p:nvSpPr>
        <p:spPr>
          <a:xfrm>
            <a:off x="287337" y="1268414"/>
            <a:ext cx="5653087" cy="33131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8"/>
          </p:nvPr>
        </p:nvSpPr>
        <p:spPr>
          <a:xfrm>
            <a:off x="6156326" y="1272660"/>
            <a:ext cx="2700338" cy="15128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8" name="Объект 3"/>
          <p:cNvSpPr>
            <a:spLocks noGrp="1"/>
          </p:cNvSpPr>
          <p:nvPr>
            <p:ph sz="quarter" idx="19"/>
          </p:nvPr>
        </p:nvSpPr>
        <p:spPr>
          <a:xfrm>
            <a:off x="6156326" y="4809671"/>
            <a:ext cx="2700338" cy="15128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9" name="Объект 3"/>
          <p:cNvSpPr>
            <a:spLocks noGrp="1"/>
          </p:cNvSpPr>
          <p:nvPr>
            <p:ph sz="quarter" idx="20"/>
          </p:nvPr>
        </p:nvSpPr>
        <p:spPr>
          <a:xfrm>
            <a:off x="6156326" y="3041166"/>
            <a:ext cx="2700338" cy="15128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20" name="Объект 3"/>
          <p:cNvSpPr>
            <a:spLocks noGrp="1"/>
          </p:cNvSpPr>
          <p:nvPr>
            <p:ph sz="quarter" idx="21"/>
          </p:nvPr>
        </p:nvSpPr>
        <p:spPr>
          <a:xfrm>
            <a:off x="3221831" y="4809671"/>
            <a:ext cx="2700338" cy="15128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21" name="Объект 3"/>
          <p:cNvSpPr>
            <a:spLocks noGrp="1"/>
          </p:cNvSpPr>
          <p:nvPr>
            <p:ph sz="quarter" idx="22"/>
          </p:nvPr>
        </p:nvSpPr>
        <p:spPr>
          <a:xfrm>
            <a:off x="287338" y="4809671"/>
            <a:ext cx="2700338" cy="15128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020774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ри объекта и рисунок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87348" y="188644"/>
            <a:ext cx="8569325" cy="610499"/>
          </a:xfrm>
        </p:spPr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</p:nvPr>
        </p:nvSpPr>
        <p:spPr>
          <a:xfrm>
            <a:off x="287337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2" hasCustomPrompt="1"/>
          </p:nvPr>
        </p:nvSpPr>
        <p:spPr>
          <a:xfrm>
            <a:off x="3231621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6156337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87336" y="1679949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231620" y="1679949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156325" y="1679949"/>
            <a:ext cx="270015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Рисунок 18"/>
          <p:cNvSpPr>
            <a:spLocks noGrp="1"/>
          </p:cNvSpPr>
          <p:nvPr>
            <p:ph type="pic" sz="quarter" idx="14" hasCustomPrompt="1"/>
          </p:nvPr>
        </p:nvSpPr>
        <p:spPr>
          <a:xfrm>
            <a:off x="287349" y="3933825"/>
            <a:ext cx="8569325" cy="239553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21" name="Объект 20"/>
          <p:cNvSpPr>
            <a:spLocks noGrp="1"/>
          </p:cNvSpPr>
          <p:nvPr>
            <p:ph sz="quarter" idx="15" hasCustomPrompt="1"/>
          </p:nvPr>
        </p:nvSpPr>
        <p:spPr>
          <a:xfrm>
            <a:off x="287337" y="1726577"/>
            <a:ext cx="2700336" cy="1979775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23" name="Объект 22"/>
          <p:cNvSpPr>
            <a:spLocks noGrp="1"/>
          </p:cNvSpPr>
          <p:nvPr>
            <p:ph sz="quarter" idx="16" hasCustomPrompt="1"/>
          </p:nvPr>
        </p:nvSpPr>
        <p:spPr>
          <a:xfrm>
            <a:off x="3231632" y="1726555"/>
            <a:ext cx="2700337" cy="1979874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25" name="Объект 24"/>
          <p:cNvSpPr>
            <a:spLocks noGrp="1"/>
          </p:cNvSpPr>
          <p:nvPr>
            <p:ph sz="quarter" idx="17" hasCustomPrompt="1"/>
          </p:nvPr>
        </p:nvSpPr>
        <p:spPr>
          <a:xfrm>
            <a:off x="6156325" y="1726555"/>
            <a:ext cx="2700000" cy="1979874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500191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и 4 объекта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49" y="1241227"/>
            <a:ext cx="2700337" cy="5087159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3221038" y="1739255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3" hasCustomPrompt="1"/>
          </p:nvPr>
        </p:nvSpPr>
        <p:spPr>
          <a:xfrm>
            <a:off x="6156325" y="1739255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14" hasCustomPrompt="1"/>
          </p:nvPr>
        </p:nvSpPr>
        <p:spPr>
          <a:xfrm>
            <a:off x="3221038" y="4407372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3" name="Объект 12"/>
          <p:cNvSpPr>
            <a:spLocks noGrp="1"/>
          </p:cNvSpPr>
          <p:nvPr>
            <p:ph sz="quarter" idx="15" hasCustomPrompt="1"/>
          </p:nvPr>
        </p:nvSpPr>
        <p:spPr>
          <a:xfrm>
            <a:off x="6156325" y="4407372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6" hasCustomPrompt="1"/>
          </p:nvPr>
        </p:nvSpPr>
        <p:spPr>
          <a:xfrm>
            <a:off x="3222000" y="1253923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221049" y="16926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5"/>
          <p:cNvSpPr>
            <a:spLocks noGrp="1"/>
          </p:cNvSpPr>
          <p:nvPr>
            <p:ph type="body" sz="quarter" idx="17" hasCustomPrompt="1"/>
          </p:nvPr>
        </p:nvSpPr>
        <p:spPr>
          <a:xfrm>
            <a:off x="6156325" y="1253923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155363" y="16926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 5"/>
          <p:cNvSpPr>
            <a:spLocks noGrp="1"/>
          </p:cNvSpPr>
          <p:nvPr>
            <p:ph type="body" sz="quarter" idx="18" hasCustomPrompt="1"/>
          </p:nvPr>
        </p:nvSpPr>
        <p:spPr>
          <a:xfrm>
            <a:off x="3221038" y="3922040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3220087" y="436076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Текст 5"/>
          <p:cNvSpPr>
            <a:spLocks noGrp="1"/>
          </p:cNvSpPr>
          <p:nvPr>
            <p:ph type="body" sz="quarter" idx="19" hasCustomPrompt="1"/>
          </p:nvPr>
        </p:nvSpPr>
        <p:spPr>
          <a:xfrm>
            <a:off x="6156663" y="3922040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6155712" y="436076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453146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рисунка и 3 блока текста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49" y="1268412"/>
            <a:ext cx="2700337" cy="1548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>
          <a:xfrm>
            <a:off x="3221049" y="1268412"/>
            <a:ext cx="2700337" cy="1548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>
          <a:xfrm>
            <a:off x="6156325" y="1268412"/>
            <a:ext cx="2700338" cy="1548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8142" y="3068960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 baseline="0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5" hasCustomPrompt="1"/>
          </p:nvPr>
        </p:nvSpPr>
        <p:spPr>
          <a:xfrm>
            <a:off x="3221039" y="3068960"/>
            <a:ext cx="270113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6" hasCustomPrompt="1"/>
          </p:nvPr>
        </p:nvSpPr>
        <p:spPr>
          <a:xfrm>
            <a:off x="6157118" y="3068960"/>
            <a:ext cx="2700338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87338" y="3507686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221038" y="3507686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156325" y="3507686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бъект 5"/>
          <p:cNvSpPr>
            <a:spLocks noGrp="1"/>
          </p:cNvSpPr>
          <p:nvPr>
            <p:ph sz="quarter" idx="20" hasCustomPrompt="1"/>
          </p:nvPr>
        </p:nvSpPr>
        <p:spPr>
          <a:xfrm>
            <a:off x="287348" y="3554292"/>
            <a:ext cx="2700337" cy="279094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0" name="Объект 9"/>
          <p:cNvSpPr>
            <a:spLocks noGrp="1"/>
          </p:cNvSpPr>
          <p:nvPr>
            <p:ph sz="quarter" idx="21" hasCustomPrompt="1"/>
          </p:nvPr>
        </p:nvSpPr>
        <p:spPr>
          <a:xfrm>
            <a:off x="3221050" y="3554292"/>
            <a:ext cx="2700337" cy="2790946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quarter" idx="22" hasCustomPrompt="1"/>
          </p:nvPr>
        </p:nvSpPr>
        <p:spPr>
          <a:xfrm>
            <a:off x="6157118" y="3554292"/>
            <a:ext cx="2700338" cy="2790946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4553024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baseline="0"/>
            </a:lvl1pPr>
          </a:lstStyle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38" y="1268413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>
          <a:xfrm>
            <a:off x="2484440" y="1268415"/>
            <a:ext cx="6372225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17"/>
          </p:nvPr>
        </p:nvSpPr>
        <p:spPr>
          <a:xfrm>
            <a:off x="287349" y="3068639"/>
            <a:ext cx="2016125" cy="3276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45774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8827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и 3 блока текста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/>
            </a:lvl1pPr>
          </a:lstStyle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49" y="1268413"/>
            <a:ext cx="2700337" cy="506095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18"/>
          </p:nvPr>
        </p:nvSpPr>
        <p:spPr>
          <a:xfrm>
            <a:off x="3240088" y="1268413"/>
            <a:ext cx="5616574" cy="15128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1" name="Объект 4"/>
          <p:cNvSpPr>
            <a:spLocks noGrp="1"/>
          </p:cNvSpPr>
          <p:nvPr>
            <p:ph sz="quarter" idx="19"/>
          </p:nvPr>
        </p:nvSpPr>
        <p:spPr>
          <a:xfrm>
            <a:off x="3240088" y="3055146"/>
            <a:ext cx="5616574" cy="15128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2" name="Объект 4"/>
          <p:cNvSpPr>
            <a:spLocks noGrp="1"/>
          </p:cNvSpPr>
          <p:nvPr>
            <p:ph sz="quarter" idx="20"/>
          </p:nvPr>
        </p:nvSpPr>
        <p:spPr>
          <a:xfrm>
            <a:off x="3240088" y="4841898"/>
            <a:ext cx="5616574" cy="15128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6837487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 и 3 объекта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49" y="3879772"/>
            <a:ext cx="2700337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221049" y="3879772"/>
            <a:ext cx="2700337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 hasCustomPrompt="1"/>
          </p:nvPr>
        </p:nvSpPr>
        <p:spPr>
          <a:xfrm>
            <a:off x="6156325" y="3879772"/>
            <a:ext cx="2700338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87349" y="4318498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221049" y="4318498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156325" y="4318498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бъект 18"/>
          <p:cNvSpPr>
            <a:spLocks noGrp="1"/>
          </p:cNvSpPr>
          <p:nvPr>
            <p:ph sz="quarter" idx="15" hasCustomPrompt="1"/>
          </p:nvPr>
        </p:nvSpPr>
        <p:spPr>
          <a:xfrm>
            <a:off x="287338" y="4365104"/>
            <a:ext cx="2700000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16" hasCustomPrompt="1"/>
          </p:nvPr>
        </p:nvSpPr>
        <p:spPr>
          <a:xfrm>
            <a:off x="3221038" y="4365104"/>
            <a:ext cx="2700000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0" name="Объект 9"/>
          <p:cNvSpPr>
            <a:spLocks noGrp="1"/>
          </p:cNvSpPr>
          <p:nvPr>
            <p:ph sz="quarter" idx="17" hasCustomPrompt="1"/>
          </p:nvPr>
        </p:nvSpPr>
        <p:spPr>
          <a:xfrm>
            <a:off x="6156325" y="4365104"/>
            <a:ext cx="2700000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8" name="Объект 4"/>
          <p:cNvSpPr>
            <a:spLocks noGrp="1"/>
          </p:cNvSpPr>
          <p:nvPr>
            <p:ph sz="quarter" idx="19"/>
          </p:nvPr>
        </p:nvSpPr>
        <p:spPr>
          <a:xfrm>
            <a:off x="287343" y="1262018"/>
            <a:ext cx="8569326" cy="24543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918294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 и 3 объекта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49" y="1241223"/>
            <a:ext cx="2700337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221049" y="1241223"/>
            <a:ext cx="2700337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 hasCustomPrompt="1"/>
          </p:nvPr>
        </p:nvSpPr>
        <p:spPr>
          <a:xfrm>
            <a:off x="6156325" y="1241223"/>
            <a:ext cx="2700338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87349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221049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бъект 18"/>
          <p:cNvSpPr>
            <a:spLocks noGrp="1"/>
          </p:cNvSpPr>
          <p:nvPr>
            <p:ph sz="quarter" idx="15" hasCustomPrompt="1"/>
          </p:nvPr>
        </p:nvSpPr>
        <p:spPr>
          <a:xfrm>
            <a:off x="287349" y="1726555"/>
            <a:ext cx="2700337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4" name="Объект 18"/>
          <p:cNvSpPr>
            <a:spLocks noGrp="1"/>
          </p:cNvSpPr>
          <p:nvPr>
            <p:ph sz="quarter" idx="16" hasCustomPrompt="1"/>
          </p:nvPr>
        </p:nvSpPr>
        <p:spPr>
          <a:xfrm>
            <a:off x="3221049" y="1726555"/>
            <a:ext cx="2700337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6" name="Объект 18"/>
          <p:cNvSpPr>
            <a:spLocks noGrp="1"/>
          </p:cNvSpPr>
          <p:nvPr>
            <p:ph sz="quarter" idx="17" hasCustomPrompt="1"/>
          </p:nvPr>
        </p:nvSpPr>
        <p:spPr>
          <a:xfrm>
            <a:off x="6156336" y="1726555"/>
            <a:ext cx="2700337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21" name="Объект 4"/>
          <p:cNvSpPr>
            <a:spLocks noGrp="1"/>
          </p:cNvSpPr>
          <p:nvPr>
            <p:ph sz="quarter" idx="19"/>
          </p:nvPr>
        </p:nvSpPr>
        <p:spPr>
          <a:xfrm>
            <a:off x="287343" y="3890918"/>
            <a:ext cx="8569326" cy="24543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858891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объекта и 2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11" hasCustomPrompt="1"/>
          </p:nvPr>
        </p:nvSpPr>
        <p:spPr>
          <a:xfrm>
            <a:off x="287349" y="4421682"/>
            <a:ext cx="2700337" cy="1908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6156325" y="1726555"/>
            <a:ext cx="2700338" cy="1908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5" hasCustomPrompt="1"/>
          </p:nvPr>
        </p:nvSpPr>
        <p:spPr>
          <a:xfrm>
            <a:off x="287338" y="3933825"/>
            <a:ext cx="2700000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87349" y="437507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5"/>
          <p:cNvSpPr>
            <a:spLocks noGrp="1"/>
          </p:cNvSpPr>
          <p:nvPr>
            <p:ph type="body" sz="quarter" idx="16" hasCustomPrompt="1"/>
          </p:nvPr>
        </p:nvSpPr>
        <p:spPr>
          <a:xfrm>
            <a:off x="6160028" y="1248594"/>
            <a:ext cx="2700000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6160039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6" name="Объект 4"/>
          <p:cNvSpPr>
            <a:spLocks noGrp="1"/>
          </p:cNvSpPr>
          <p:nvPr>
            <p:ph sz="quarter" idx="19"/>
          </p:nvPr>
        </p:nvSpPr>
        <p:spPr>
          <a:xfrm>
            <a:off x="3240098" y="3890918"/>
            <a:ext cx="5616575" cy="24543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8" name="Объект 4"/>
          <p:cNvSpPr>
            <a:spLocks noGrp="1"/>
          </p:cNvSpPr>
          <p:nvPr>
            <p:ph sz="quarter" idx="20"/>
          </p:nvPr>
        </p:nvSpPr>
        <p:spPr>
          <a:xfrm>
            <a:off x="287349" y="1262018"/>
            <a:ext cx="5616575" cy="24543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962800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ри рисунка, три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38" y="1262018"/>
            <a:ext cx="2700000" cy="2376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>
          <a:xfrm>
            <a:off x="3221038" y="3933825"/>
            <a:ext cx="2700000" cy="2376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>
          <a:xfrm>
            <a:off x="6156325" y="1262018"/>
            <a:ext cx="2700000" cy="2376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10" name="Rectangle 9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2" name="Объект 4"/>
          <p:cNvSpPr>
            <a:spLocks noGrp="1"/>
          </p:cNvSpPr>
          <p:nvPr>
            <p:ph sz="quarter" idx="20"/>
          </p:nvPr>
        </p:nvSpPr>
        <p:spPr>
          <a:xfrm>
            <a:off x="3222000" y="1262018"/>
            <a:ext cx="2700000" cy="2376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6" name="Объект 4"/>
          <p:cNvSpPr>
            <a:spLocks noGrp="1"/>
          </p:cNvSpPr>
          <p:nvPr>
            <p:ph sz="quarter" idx="21"/>
          </p:nvPr>
        </p:nvSpPr>
        <p:spPr>
          <a:xfrm>
            <a:off x="287338" y="3933825"/>
            <a:ext cx="2700000" cy="2376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7" name="Объект 4"/>
          <p:cNvSpPr>
            <a:spLocks noGrp="1"/>
          </p:cNvSpPr>
          <p:nvPr>
            <p:ph sz="quarter" idx="22"/>
          </p:nvPr>
        </p:nvSpPr>
        <p:spPr>
          <a:xfrm>
            <a:off x="6156325" y="3933825"/>
            <a:ext cx="2700000" cy="2376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2758733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ри объекта и три блока с текстом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11" hasCustomPrompt="1"/>
          </p:nvPr>
        </p:nvSpPr>
        <p:spPr>
          <a:xfrm>
            <a:off x="287338" y="1268413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287338" y="3032919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3" hasCustomPrompt="1"/>
          </p:nvPr>
        </p:nvSpPr>
        <p:spPr>
          <a:xfrm>
            <a:off x="287338" y="4797447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3" name="Объект 4"/>
          <p:cNvSpPr>
            <a:spLocks noGrp="1"/>
          </p:cNvSpPr>
          <p:nvPr>
            <p:ph sz="quarter" idx="19"/>
          </p:nvPr>
        </p:nvSpPr>
        <p:spPr>
          <a:xfrm>
            <a:off x="2484440" y="1262018"/>
            <a:ext cx="6372225" cy="15192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4"/>
          <p:cNvSpPr>
            <a:spLocks noGrp="1"/>
          </p:cNvSpPr>
          <p:nvPr>
            <p:ph sz="quarter" idx="20"/>
          </p:nvPr>
        </p:nvSpPr>
        <p:spPr>
          <a:xfrm>
            <a:off x="2484440" y="3055223"/>
            <a:ext cx="6372225" cy="15192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6" name="Объект 4"/>
          <p:cNvSpPr>
            <a:spLocks noGrp="1"/>
          </p:cNvSpPr>
          <p:nvPr>
            <p:ph sz="quarter" idx="21"/>
          </p:nvPr>
        </p:nvSpPr>
        <p:spPr>
          <a:xfrm>
            <a:off x="2484440" y="4825956"/>
            <a:ext cx="6372225" cy="15192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0885711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Кейс про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7" hasCustomPrompt="1"/>
          </p:nvPr>
        </p:nvSpPr>
        <p:spPr>
          <a:xfrm>
            <a:off x="2483769" y="3032956"/>
            <a:ext cx="6372895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4" name="Текст 8"/>
          <p:cNvSpPr>
            <a:spLocks noGrp="1"/>
          </p:cNvSpPr>
          <p:nvPr>
            <p:ph type="body" sz="quarter" idx="19" hasCustomPrompt="1"/>
          </p:nvPr>
        </p:nvSpPr>
        <p:spPr>
          <a:xfrm>
            <a:off x="287338" y="1241223"/>
            <a:ext cx="6372895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1" name="Объект 7"/>
          <p:cNvSpPr>
            <a:spLocks noGrp="1"/>
          </p:cNvSpPr>
          <p:nvPr>
            <p:ph sz="quarter" idx="21" hasCustomPrompt="1"/>
          </p:nvPr>
        </p:nvSpPr>
        <p:spPr>
          <a:xfrm>
            <a:off x="2483769" y="3526913"/>
            <a:ext cx="6372895" cy="2808000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6" name="Объект 5"/>
          <p:cNvSpPr>
            <a:spLocks noGrp="1"/>
          </p:cNvSpPr>
          <p:nvPr>
            <p:ph sz="quarter" idx="22" hasCustomPrompt="1"/>
          </p:nvPr>
        </p:nvSpPr>
        <p:spPr>
          <a:xfrm>
            <a:off x="287343" y="1726555"/>
            <a:ext cx="6372894" cy="1044000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87343" y="1679949"/>
            <a:ext cx="637289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9"/>
          <p:cNvCxnSpPr/>
          <p:nvPr/>
        </p:nvCxnSpPr>
        <p:spPr>
          <a:xfrm>
            <a:off x="2483775" y="3471682"/>
            <a:ext cx="637289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5" name="Объект 4"/>
          <p:cNvSpPr>
            <a:spLocks noGrp="1"/>
          </p:cNvSpPr>
          <p:nvPr>
            <p:ph sz="quarter" idx="20"/>
          </p:nvPr>
        </p:nvSpPr>
        <p:spPr>
          <a:xfrm>
            <a:off x="287349" y="3068638"/>
            <a:ext cx="2016125" cy="3276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7" name="Объект 4"/>
          <p:cNvSpPr>
            <a:spLocks noGrp="1"/>
          </p:cNvSpPr>
          <p:nvPr>
            <p:ph sz="quarter" idx="23"/>
          </p:nvPr>
        </p:nvSpPr>
        <p:spPr>
          <a:xfrm>
            <a:off x="6877061" y="1260022"/>
            <a:ext cx="1979613" cy="152127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518657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Два подзаголовка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287342" y="1241223"/>
            <a:ext cx="4140200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287342" y="1726555"/>
            <a:ext cx="4140200" cy="4608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 hasCustomPrompt="1"/>
          </p:nvPr>
        </p:nvSpPr>
        <p:spPr>
          <a:xfrm>
            <a:off x="4679366" y="1241223"/>
            <a:ext cx="4140200" cy="360000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7" name="Объект 16"/>
          <p:cNvSpPr>
            <a:spLocks noGrp="1"/>
          </p:cNvSpPr>
          <p:nvPr>
            <p:ph sz="quarter" idx="14" hasCustomPrompt="1"/>
          </p:nvPr>
        </p:nvSpPr>
        <p:spPr>
          <a:xfrm>
            <a:off x="4683126" y="1726555"/>
            <a:ext cx="4140200" cy="4608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87342" y="1679949"/>
            <a:ext cx="4140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679366" y="1679949"/>
            <a:ext cx="4140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5567316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и объект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38" y="1268413"/>
            <a:ext cx="5634037" cy="506095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6156325" y="1726559"/>
            <a:ext cx="2700338" cy="4582765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6156325" y="1241223"/>
            <a:ext cx="2700338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2741092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16" name="Текст 5"/>
          <p:cNvSpPr>
            <a:spLocks noGrp="1"/>
          </p:cNvSpPr>
          <p:nvPr>
            <p:ph type="body" sz="quarter" idx="19" hasCustomPrompt="1"/>
          </p:nvPr>
        </p:nvSpPr>
        <p:spPr>
          <a:xfrm>
            <a:off x="287348" y="393447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87348" y="437145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Текст 5"/>
          <p:cNvSpPr>
            <a:spLocks noGrp="1"/>
          </p:cNvSpPr>
          <p:nvPr>
            <p:ph type="body" sz="quarter" idx="21" hasCustomPrompt="1"/>
          </p:nvPr>
        </p:nvSpPr>
        <p:spPr>
          <a:xfrm>
            <a:off x="3221049" y="393447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221049" y="437145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Текст 5"/>
          <p:cNvSpPr>
            <a:spLocks noGrp="1"/>
          </p:cNvSpPr>
          <p:nvPr>
            <p:ph type="body" sz="quarter" idx="23" hasCustomPrompt="1"/>
          </p:nvPr>
        </p:nvSpPr>
        <p:spPr>
          <a:xfrm>
            <a:off x="6156336" y="393447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6156336" y="437145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бъект 4"/>
          <p:cNvSpPr>
            <a:spLocks noGrp="1"/>
          </p:cNvSpPr>
          <p:nvPr>
            <p:ph sz="quarter" idx="24" hasCustomPrompt="1"/>
          </p:nvPr>
        </p:nvSpPr>
        <p:spPr>
          <a:xfrm>
            <a:off x="287348" y="1726555"/>
            <a:ext cx="2700337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25" name="Текст 5"/>
          <p:cNvSpPr>
            <a:spLocks noGrp="1"/>
          </p:cNvSpPr>
          <p:nvPr>
            <p:ph type="body" sz="quarter" idx="25" hasCustomPrompt="1"/>
          </p:nvPr>
        </p:nvSpPr>
        <p:spPr>
          <a:xfrm>
            <a:off x="287348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287348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Текст 5"/>
          <p:cNvSpPr>
            <a:spLocks noGrp="1"/>
          </p:cNvSpPr>
          <p:nvPr>
            <p:ph type="body" sz="quarter" idx="27" hasCustomPrompt="1"/>
          </p:nvPr>
        </p:nvSpPr>
        <p:spPr>
          <a:xfrm>
            <a:off x="3221049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221049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Текст 5"/>
          <p:cNvSpPr>
            <a:spLocks noGrp="1"/>
          </p:cNvSpPr>
          <p:nvPr>
            <p:ph type="body" sz="quarter" idx="29" hasCustomPrompt="1"/>
          </p:nvPr>
        </p:nvSpPr>
        <p:spPr>
          <a:xfrm>
            <a:off x="6156336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6156336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бъект 32"/>
          <p:cNvSpPr>
            <a:spLocks noGrp="1"/>
          </p:cNvSpPr>
          <p:nvPr>
            <p:ph sz="quarter" idx="30" hasCustomPrompt="1"/>
          </p:nvPr>
        </p:nvSpPr>
        <p:spPr>
          <a:xfrm>
            <a:off x="3221049" y="1726555"/>
            <a:ext cx="2700337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35" name="Объект 34"/>
          <p:cNvSpPr>
            <a:spLocks noGrp="1"/>
          </p:cNvSpPr>
          <p:nvPr>
            <p:ph sz="quarter" idx="31" hasCustomPrompt="1"/>
          </p:nvPr>
        </p:nvSpPr>
        <p:spPr>
          <a:xfrm>
            <a:off x="6156325" y="1726555"/>
            <a:ext cx="2700338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37" name="Объект 36"/>
          <p:cNvSpPr>
            <a:spLocks noGrp="1"/>
          </p:cNvSpPr>
          <p:nvPr>
            <p:ph sz="quarter" idx="32" hasCustomPrompt="1"/>
          </p:nvPr>
        </p:nvSpPr>
        <p:spPr>
          <a:xfrm>
            <a:off x="287349" y="4418062"/>
            <a:ext cx="2700337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39" name="Объект 38"/>
          <p:cNvSpPr>
            <a:spLocks noGrp="1"/>
          </p:cNvSpPr>
          <p:nvPr>
            <p:ph sz="quarter" idx="33" hasCustomPrompt="1"/>
          </p:nvPr>
        </p:nvSpPr>
        <p:spPr>
          <a:xfrm>
            <a:off x="3221049" y="4418062"/>
            <a:ext cx="2700337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41" name="Объект 40"/>
          <p:cNvSpPr>
            <a:spLocks noGrp="1"/>
          </p:cNvSpPr>
          <p:nvPr>
            <p:ph sz="quarter" idx="34" hasCustomPrompt="1"/>
          </p:nvPr>
        </p:nvSpPr>
        <p:spPr>
          <a:xfrm>
            <a:off x="6156325" y="4418062"/>
            <a:ext cx="2700338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27" name="Rectangle 2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19214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0870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текста и 2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3" hasCustomPrompt="1"/>
          </p:nvPr>
        </p:nvSpPr>
        <p:spPr>
          <a:xfrm>
            <a:off x="3239863" y="1726577"/>
            <a:ext cx="2700337" cy="2916213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14" hasCustomPrompt="1"/>
          </p:nvPr>
        </p:nvSpPr>
        <p:spPr>
          <a:xfrm>
            <a:off x="6156325" y="1726577"/>
            <a:ext cx="2700338" cy="2916213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5" hasCustomPrompt="1"/>
          </p:nvPr>
        </p:nvSpPr>
        <p:spPr>
          <a:xfrm>
            <a:off x="3239863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239863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6156663" y="1241223"/>
            <a:ext cx="2700000" cy="360000"/>
          </a:xfrm>
        </p:spPr>
        <p:txBody>
          <a:bodyPr vert="horz" lIns="0" tIns="0" rIns="0" bIns="0" rtlCol="0" anchor="b">
            <a:noAutofit/>
          </a:bodyPr>
          <a:lstStyle>
            <a:lvl1pPr>
              <a:lnSpc>
                <a:spcPct val="90000"/>
              </a:lnSpc>
              <a:spcBef>
                <a:spcPts val="100"/>
              </a:spcBef>
              <a:defRPr lang="ru-RU" dirty="0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6" name="Объект 4"/>
          <p:cNvSpPr>
            <a:spLocks noGrp="1"/>
          </p:cNvSpPr>
          <p:nvPr>
            <p:ph sz="quarter" idx="20"/>
          </p:nvPr>
        </p:nvSpPr>
        <p:spPr>
          <a:xfrm>
            <a:off x="287341" y="1268415"/>
            <a:ext cx="2736850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8" name="Объект 4"/>
          <p:cNvSpPr>
            <a:spLocks noGrp="1"/>
          </p:cNvSpPr>
          <p:nvPr>
            <p:ph sz="quarter" idx="21"/>
          </p:nvPr>
        </p:nvSpPr>
        <p:spPr>
          <a:xfrm>
            <a:off x="3239862" y="4797425"/>
            <a:ext cx="5616811" cy="15478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3469722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объекта, текст сверху и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287349" y="1268412"/>
            <a:ext cx="8569325" cy="68400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48" y="5645363"/>
            <a:ext cx="8569325" cy="68400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20"/>
          </p:nvPr>
        </p:nvSpPr>
        <p:spPr>
          <a:xfrm>
            <a:off x="287345" y="2204865"/>
            <a:ext cx="4176711" cy="3240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2" name="Объект 4"/>
          <p:cNvSpPr>
            <a:spLocks noGrp="1"/>
          </p:cNvSpPr>
          <p:nvPr>
            <p:ph sz="quarter" idx="21"/>
          </p:nvPr>
        </p:nvSpPr>
        <p:spPr>
          <a:xfrm>
            <a:off x="4673600" y="2204865"/>
            <a:ext cx="4176711" cy="3240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075174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 объект, текст сверху и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287349" y="1268413"/>
            <a:ext cx="8569325" cy="684000"/>
          </a:xfrm>
        </p:spPr>
        <p:txBody>
          <a:bodyPr>
            <a:noAutofit/>
          </a:bodyPr>
          <a:lstStyle>
            <a:lvl1pPr>
              <a:defRPr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49" y="5645363"/>
            <a:ext cx="8569325" cy="684000"/>
          </a:xfrm>
        </p:spPr>
        <p:txBody>
          <a:bodyPr>
            <a:noAutofit/>
          </a:bodyPr>
          <a:lstStyle>
            <a:lvl1pPr>
              <a:defRPr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20"/>
          </p:nvPr>
        </p:nvSpPr>
        <p:spPr>
          <a:xfrm>
            <a:off x="287349" y="2204865"/>
            <a:ext cx="8569325" cy="3240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306312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текста и объект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Введите заголовок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13" hasCustomPrompt="1"/>
          </p:nvPr>
        </p:nvSpPr>
        <p:spPr>
          <a:xfrm>
            <a:off x="6156325" y="1726556"/>
            <a:ext cx="2700338" cy="4592551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4" hasCustomPrompt="1"/>
          </p:nvPr>
        </p:nvSpPr>
        <p:spPr>
          <a:xfrm>
            <a:off x="6156325" y="1241223"/>
            <a:ext cx="2700338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4" name="Объект 4"/>
          <p:cNvSpPr>
            <a:spLocks noGrp="1"/>
          </p:cNvSpPr>
          <p:nvPr>
            <p:ph sz="quarter" idx="20"/>
          </p:nvPr>
        </p:nvSpPr>
        <p:spPr>
          <a:xfrm>
            <a:off x="287341" y="1268415"/>
            <a:ext cx="2736850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5" name="Объект 4"/>
          <p:cNvSpPr>
            <a:spLocks noGrp="1"/>
          </p:cNvSpPr>
          <p:nvPr>
            <p:ph sz="quarter" idx="21"/>
          </p:nvPr>
        </p:nvSpPr>
        <p:spPr>
          <a:xfrm>
            <a:off x="3203581" y="1268415"/>
            <a:ext cx="2736850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034460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 и 6 рисун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>
          <a:xfrm>
            <a:off x="287349" y="3033713"/>
            <a:ext cx="2700337" cy="15113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>
          <a:xfrm>
            <a:off x="3221049" y="3033713"/>
            <a:ext cx="2700337" cy="15113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11" name="Рисунок 10"/>
          <p:cNvSpPr>
            <a:spLocks noGrp="1"/>
          </p:cNvSpPr>
          <p:nvPr>
            <p:ph type="pic" sz="quarter" idx="14" hasCustomPrompt="1"/>
          </p:nvPr>
        </p:nvSpPr>
        <p:spPr>
          <a:xfrm>
            <a:off x="6156325" y="3033713"/>
            <a:ext cx="2700338" cy="15113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13" name="Рисунок 12"/>
          <p:cNvSpPr>
            <a:spLocks noGrp="1"/>
          </p:cNvSpPr>
          <p:nvPr>
            <p:ph type="pic" sz="quarter" idx="15" hasCustomPrompt="1"/>
          </p:nvPr>
        </p:nvSpPr>
        <p:spPr>
          <a:xfrm>
            <a:off x="287349" y="4797425"/>
            <a:ext cx="2700337" cy="153193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6" hasCustomPrompt="1"/>
          </p:nvPr>
        </p:nvSpPr>
        <p:spPr>
          <a:xfrm>
            <a:off x="3221049" y="4797425"/>
            <a:ext cx="2700337" cy="153193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17" name="Рисунок 16"/>
          <p:cNvSpPr>
            <a:spLocks noGrp="1"/>
          </p:cNvSpPr>
          <p:nvPr>
            <p:ph type="pic" sz="quarter" idx="17" hasCustomPrompt="1"/>
          </p:nvPr>
        </p:nvSpPr>
        <p:spPr>
          <a:xfrm>
            <a:off x="6156325" y="4797425"/>
            <a:ext cx="2700338" cy="153193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14" name="Rectangle 13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6" name="Объект 4"/>
          <p:cNvSpPr>
            <a:spLocks noGrp="1"/>
          </p:cNvSpPr>
          <p:nvPr>
            <p:ph sz="quarter" idx="20"/>
          </p:nvPr>
        </p:nvSpPr>
        <p:spPr>
          <a:xfrm>
            <a:off x="287349" y="1268413"/>
            <a:ext cx="8569325" cy="15128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4988886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solidFill>
            <a:srgbClr val="FFFFFF">
              <a:alpha val="80000"/>
            </a:srgbClr>
          </a:solidFill>
        </p:spPr>
        <p:txBody>
          <a:bodyPr vert="horz" lIns="72000" tIns="72000" rIns="72000" bIns="7200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466918" y="4797446"/>
            <a:ext cx="3960627" cy="1351645"/>
          </a:xfrm>
          <a:solidFill>
            <a:srgbClr val="FFFFFF">
              <a:alpha val="80000"/>
            </a:srgbClr>
          </a:solidFill>
        </p:spPr>
        <p:txBody>
          <a:bodyPr lIns="72000" tIns="72000" rIns="72000" bIns="72000">
            <a:noAutofit/>
          </a:bodyPr>
          <a:lstStyle>
            <a:lvl1pPr>
              <a:defRPr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</p:spTree>
    <p:extLst>
      <p:ext uri="{BB962C8B-B14F-4D97-AF65-F5344CB8AC3E}">
        <p14:creationId xmlns:p14="http://schemas.microsoft.com/office/powerpoint/2010/main" val="30419135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 и подпись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49" y="5645363"/>
            <a:ext cx="8569325" cy="684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20"/>
          </p:nvPr>
        </p:nvSpPr>
        <p:spPr>
          <a:xfrm>
            <a:off x="287349" y="1268413"/>
            <a:ext cx="8569325" cy="41768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1813428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 и три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6" hasCustomPrompt="1"/>
          </p:nvPr>
        </p:nvSpPr>
        <p:spPr>
          <a:xfrm>
            <a:off x="296056" y="3933825"/>
            <a:ext cx="2663825" cy="2395538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  <a:lvl2pPr>
              <a:defRPr b="0"/>
            </a:lvl2pPr>
            <a:lvl3pPr>
              <a:defRPr b="0"/>
            </a:lvl3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13" name="Объект 12"/>
          <p:cNvSpPr>
            <a:spLocks noGrp="1"/>
          </p:cNvSpPr>
          <p:nvPr>
            <p:ph sz="quarter" idx="17" hasCustomPrompt="1"/>
          </p:nvPr>
        </p:nvSpPr>
        <p:spPr>
          <a:xfrm>
            <a:off x="3240088" y="3933825"/>
            <a:ext cx="2663825" cy="2395538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  <a:lvl2pPr>
              <a:defRPr b="0"/>
            </a:lvl2pPr>
            <a:lvl3pPr>
              <a:defRPr b="0"/>
            </a:lvl3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15" name="Объект 14"/>
          <p:cNvSpPr>
            <a:spLocks noGrp="1"/>
          </p:cNvSpPr>
          <p:nvPr>
            <p:ph sz="quarter" idx="18" hasCustomPrompt="1"/>
          </p:nvPr>
        </p:nvSpPr>
        <p:spPr>
          <a:xfrm>
            <a:off x="6183656" y="3933825"/>
            <a:ext cx="2664000" cy="2395538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  <a:lvl2pPr>
              <a:defRPr b="0"/>
            </a:lvl2pPr>
            <a:lvl3pPr>
              <a:defRPr b="0"/>
            </a:lvl3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20"/>
          </p:nvPr>
        </p:nvSpPr>
        <p:spPr>
          <a:xfrm>
            <a:off x="287349" y="1268435"/>
            <a:ext cx="8569325" cy="24479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73647632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Два рисунка и две подпис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 hasCustomPrompt="1"/>
          </p:nvPr>
        </p:nvSpPr>
        <p:spPr>
          <a:xfrm>
            <a:off x="287349" y="1268413"/>
            <a:ext cx="8569325" cy="19440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</p:txBody>
      </p:sp>
      <p:sp>
        <p:nvSpPr>
          <p:cNvPr id="11" name="Рисунок 10"/>
          <p:cNvSpPr>
            <a:spLocks noGrp="1"/>
          </p:cNvSpPr>
          <p:nvPr>
            <p:ph type="pic" sz="quarter" idx="15" hasCustomPrompt="1"/>
          </p:nvPr>
        </p:nvSpPr>
        <p:spPr>
          <a:xfrm>
            <a:off x="287349" y="3861048"/>
            <a:ext cx="8569325" cy="19440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6" hasCustomPrompt="1"/>
          </p:nvPr>
        </p:nvSpPr>
        <p:spPr>
          <a:xfrm>
            <a:off x="287349" y="3293456"/>
            <a:ext cx="8569325" cy="426911"/>
          </a:xfrm>
        </p:spPr>
        <p:txBody>
          <a:bodyPr>
            <a:noAutofit/>
          </a:bodyPr>
          <a:lstStyle>
            <a:lvl1pPr>
              <a:defRPr sz="1400"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7" hasCustomPrompt="1"/>
          </p:nvPr>
        </p:nvSpPr>
        <p:spPr>
          <a:xfrm>
            <a:off x="287349" y="5901467"/>
            <a:ext cx="8569325" cy="427896"/>
          </a:xfrm>
        </p:spPr>
        <p:txBody>
          <a:bodyPr>
            <a:noAutofit/>
          </a:bodyPr>
          <a:lstStyle>
            <a:lvl1pPr>
              <a:defRPr sz="1400"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</p:spTree>
    <p:extLst>
      <p:ext uri="{BB962C8B-B14F-4D97-AF65-F5344CB8AC3E}">
        <p14:creationId xmlns:p14="http://schemas.microsoft.com/office/powerpoint/2010/main" val="17155401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 и два дополн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20"/>
          </p:nvPr>
        </p:nvSpPr>
        <p:spPr>
          <a:xfrm>
            <a:off x="6156325" y="3068638"/>
            <a:ext cx="2700336" cy="3276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1" name="Объект 4"/>
          <p:cNvSpPr>
            <a:spLocks noGrp="1"/>
          </p:cNvSpPr>
          <p:nvPr>
            <p:ph sz="quarter" idx="21"/>
          </p:nvPr>
        </p:nvSpPr>
        <p:spPr>
          <a:xfrm>
            <a:off x="6156325" y="1268413"/>
            <a:ext cx="2700336" cy="15128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22"/>
          </p:nvPr>
        </p:nvSpPr>
        <p:spPr>
          <a:xfrm>
            <a:off x="287337" y="1268412"/>
            <a:ext cx="5653087" cy="50768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0150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69329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1" hasCustomPrompt="1"/>
          </p:nvPr>
        </p:nvSpPr>
        <p:spPr>
          <a:xfrm>
            <a:off x="287349" y="1268413"/>
            <a:ext cx="8569325" cy="5060950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 lang="ru-RU" sz="1400" b="1" kern="12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b="1"/>
            </a:lvl2pPr>
            <a:lvl3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sz="1200"/>
            </a:lvl3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0070BA"/>
                </a:solidFill>
              </a:rPr>
              <a:t>Первый уровень</a:t>
            </a:r>
          </a:p>
          <a:p>
            <a:pPr marL="0" lvl="1">
              <a:spcBef>
                <a:spcPts val="300"/>
              </a:spcBef>
              <a:buClr>
                <a:srgbClr val="004077"/>
              </a:buClr>
              <a:buSzPct val="100000"/>
              <a:defRPr/>
            </a:pPr>
            <a:r>
              <a:rPr lang="ru-RU" sz="1200" b="1" dirty="0">
                <a:solidFill>
                  <a:srgbClr val="3C3C3C"/>
                </a:solidFill>
              </a:rPr>
              <a:t>Второй уровень</a:t>
            </a:r>
          </a:p>
          <a:p>
            <a:pPr marL="0" lvl="2">
              <a:spcBef>
                <a:spcPts val="300"/>
              </a:spcBef>
              <a:buClr>
                <a:srgbClr val="0070BA"/>
              </a:buClr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0924482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96662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77346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79249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30504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330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07351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dirty="0">
                <a:solidFill>
                  <a:prstClr val="black">
                    <a:tint val="75000"/>
                  </a:prst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6833776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77145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5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dirty="0">
                <a:solidFill>
                  <a:prstClr val="black">
                    <a:tint val="75000"/>
                  </a:prst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8252573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08898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4070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7EC75DF-6DA1-49E4-8DAC-FAC59F5014AC}" type="datetime1">
              <a:rPr lang="ru-RU" smtClean="0">
                <a:solidFill>
                  <a:prstClr val="black"/>
                </a:solidFill>
              </a:rPr>
              <a:pPr/>
              <a:t>26.01.2023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rtlCol="0" anchor="t">
            <a:noAutofit/>
          </a:bodyPr>
          <a:lstStyle/>
          <a:p>
            <a:pPr>
              <a:defRPr/>
            </a:pPr>
            <a:fld id="{AF528B6D-1001-487C-8FFE-85B114390330}" type="slidenum">
              <a:rPr lang="ru-RU" sz="1000" b="1" kern="0" smtClean="0">
                <a:solidFill>
                  <a:srgbClr val="3C3C3C"/>
                </a:solidFill>
                <a:latin typeface="Arial"/>
              </a:rPr>
              <a:pPr>
                <a:defRPr/>
              </a:pPr>
              <a:t>‹#›</a:t>
            </a:fld>
            <a:endParaRPr lang="ru-RU" sz="1000" b="1" kern="0" dirty="0">
              <a:solidFill>
                <a:srgbClr val="3C3C3C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7812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564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008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50.xml"/><Relationship Id="rId21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45.xml"/><Relationship Id="rId42" Type="http://schemas.openxmlformats.org/officeDocument/2006/relationships/slideLayout" Target="../slideLayouts/slideLayout53.xml"/><Relationship Id="rId47" Type="http://schemas.openxmlformats.org/officeDocument/2006/relationships/slideLayout" Target="../slideLayouts/slideLayout58.xml"/><Relationship Id="rId50" Type="http://schemas.openxmlformats.org/officeDocument/2006/relationships/theme" Target="../theme/theme2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37" Type="http://schemas.openxmlformats.org/officeDocument/2006/relationships/slideLayout" Target="../slideLayouts/slideLayout48.xml"/><Relationship Id="rId40" Type="http://schemas.openxmlformats.org/officeDocument/2006/relationships/slideLayout" Target="../slideLayouts/slideLayout51.xml"/><Relationship Id="rId45" Type="http://schemas.openxmlformats.org/officeDocument/2006/relationships/slideLayout" Target="../slideLayouts/slideLayout56.xml"/><Relationship Id="rId53" Type="http://schemas.openxmlformats.org/officeDocument/2006/relationships/oleObject" Target="../embeddings/oleObject1.bin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55.xml"/><Relationship Id="rId52" Type="http://schemas.openxmlformats.org/officeDocument/2006/relationships/tags" Target="../tags/tag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slideLayout" Target="../slideLayouts/slideLayout46.xml"/><Relationship Id="rId43" Type="http://schemas.openxmlformats.org/officeDocument/2006/relationships/slideLayout" Target="../slideLayouts/slideLayout54.xml"/><Relationship Id="rId48" Type="http://schemas.openxmlformats.org/officeDocument/2006/relationships/slideLayout" Target="../slideLayouts/slideLayout59.xml"/><Relationship Id="rId8" Type="http://schemas.openxmlformats.org/officeDocument/2006/relationships/slideLayout" Target="../slideLayouts/slideLayout19.xml"/><Relationship Id="rId51" Type="http://schemas.openxmlformats.org/officeDocument/2006/relationships/vmlDrawing" Target="../drawings/vmlDrawing1.vml"/><Relationship Id="rId3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slideLayout" Target="../slideLayouts/slideLayout44.xml"/><Relationship Id="rId38" Type="http://schemas.openxmlformats.org/officeDocument/2006/relationships/slideLayout" Target="../slideLayouts/slideLayout49.xml"/><Relationship Id="rId46" Type="http://schemas.openxmlformats.org/officeDocument/2006/relationships/slideLayout" Target="../slideLayouts/slideLayout57.xml"/><Relationship Id="rId20" Type="http://schemas.openxmlformats.org/officeDocument/2006/relationships/slideLayout" Target="../slideLayouts/slideLayout31.xml"/><Relationship Id="rId41" Type="http://schemas.openxmlformats.org/officeDocument/2006/relationships/slideLayout" Target="../slideLayouts/slideLayout52.xml"/><Relationship Id="rId54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36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6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fld id="{AF528B6D-1001-487C-8FFE-85B114390330}" type="slidenum">
              <a:rPr lang="ru-RU" sz="1000" b="1">
                <a:solidFill>
                  <a:srgbClr val="3C3C3C"/>
                </a:solidFill>
              </a:rPr>
              <a:pPr/>
              <a:t>‹#›</a:t>
            </a:fld>
            <a:endParaRPr lang="ru-RU" sz="1000" b="1" dirty="0">
              <a:solidFill>
                <a:srgbClr val="3C3C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57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52"/>
            </p:custDataLst>
            <p:extLst/>
          </p:nvPr>
        </p:nvGraphicFramePr>
        <p:xfrm>
          <a:off x="1599" y="161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7" name="think-cell Slide" r:id="rId53" imgW="360" imgH="360" progId="">
                  <p:embed/>
                </p:oleObj>
              </mc:Choice>
              <mc:Fallback>
                <p:oleObj name="think-cell Slide" r:id="rId53" imgW="360" imgH="360" progId="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9" y="161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338" y="188644"/>
            <a:ext cx="8560318" cy="61049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7339" y="1268413"/>
            <a:ext cx="8569324" cy="50609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Первый уровень</a:t>
            </a:r>
          </a:p>
          <a:p>
            <a:pPr lvl="2"/>
            <a:r>
              <a:rPr lang="ru-RU" dirty="0"/>
              <a:t>Второй уровень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87338" y="1011208"/>
            <a:ext cx="856031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fld id="{AF528B6D-1001-487C-8FFE-85B114390330}" type="slidenum">
              <a:rPr lang="ru-RU" sz="1000" b="1">
                <a:solidFill>
                  <a:srgbClr val="3C3C3C"/>
                </a:solidFill>
              </a:rPr>
              <a:pPr/>
              <a:t>‹#›</a:t>
            </a:fld>
            <a:endParaRPr lang="ru-RU" sz="1000" b="1" dirty="0">
              <a:solidFill>
                <a:srgbClr val="3C3C3C"/>
              </a:solidFill>
            </a:endParaRPr>
          </a:p>
        </p:txBody>
      </p:sp>
      <p:sp>
        <p:nvSpPr>
          <p:cNvPr id="13" name="LogoEng" hidden="1"/>
          <p:cNvSpPr/>
          <p:nvPr/>
        </p:nvSpPr>
        <p:spPr>
          <a:xfrm>
            <a:off x="5435200" y="6500048"/>
            <a:ext cx="3150000" cy="16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r"/>
            <a:r>
              <a:rPr lang="en-US" sz="1000" dirty="0">
                <a:solidFill>
                  <a:srgbClr val="706F6F"/>
                </a:solidFill>
              </a:rPr>
              <a:t>Gazprom </a:t>
            </a:r>
            <a:r>
              <a:rPr lang="en-US" sz="1000" dirty="0" err="1">
                <a:solidFill>
                  <a:srgbClr val="706F6F"/>
                </a:solidFill>
              </a:rPr>
              <a:t>neft</a:t>
            </a:r>
            <a:endParaRPr lang="ru-RU" sz="1000" dirty="0">
              <a:solidFill>
                <a:srgbClr val="706F6F"/>
              </a:solidFill>
            </a:endParaRPr>
          </a:p>
        </p:txBody>
      </p:sp>
      <p:sp>
        <p:nvSpPr>
          <p:cNvPr id="4" name="Footer"/>
          <p:cNvSpPr/>
          <p:nvPr/>
        </p:nvSpPr>
        <p:spPr>
          <a:xfrm>
            <a:off x="297655" y="6499447"/>
            <a:ext cx="5040000" cy="1656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endParaRPr lang="ru-RU" sz="1000" dirty="0">
              <a:solidFill>
                <a:srgbClr val="706F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2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  <p:sldLayoutId id="2147483852" r:id="rId18"/>
    <p:sldLayoutId id="2147483853" r:id="rId19"/>
    <p:sldLayoutId id="2147483854" r:id="rId20"/>
    <p:sldLayoutId id="2147483855" r:id="rId21"/>
    <p:sldLayoutId id="2147483856" r:id="rId22"/>
    <p:sldLayoutId id="2147483857" r:id="rId23"/>
    <p:sldLayoutId id="2147483858" r:id="rId24"/>
    <p:sldLayoutId id="2147483859" r:id="rId25"/>
    <p:sldLayoutId id="2147483860" r:id="rId26"/>
    <p:sldLayoutId id="2147483861" r:id="rId27"/>
    <p:sldLayoutId id="2147483862" r:id="rId28"/>
    <p:sldLayoutId id="2147483863" r:id="rId29"/>
    <p:sldLayoutId id="2147483864" r:id="rId30"/>
    <p:sldLayoutId id="2147483865" r:id="rId31"/>
    <p:sldLayoutId id="2147483866" r:id="rId32"/>
    <p:sldLayoutId id="2147483867" r:id="rId33"/>
    <p:sldLayoutId id="2147483868" r:id="rId34"/>
    <p:sldLayoutId id="2147483869" r:id="rId35"/>
    <p:sldLayoutId id="2147483870" r:id="rId36"/>
    <p:sldLayoutId id="2147483871" r:id="rId37"/>
    <p:sldLayoutId id="2147483872" r:id="rId38"/>
    <p:sldLayoutId id="2147483873" r:id="rId39"/>
    <p:sldLayoutId id="2147483874" r:id="rId40"/>
    <p:sldLayoutId id="2147483875" r:id="rId41"/>
    <p:sldLayoutId id="2147483876" r:id="rId42"/>
    <p:sldLayoutId id="2147483877" r:id="rId43"/>
    <p:sldLayoutId id="2147483878" r:id="rId44"/>
    <p:sldLayoutId id="2147483879" r:id="rId45"/>
    <p:sldLayoutId id="2147483880" r:id="rId46"/>
    <p:sldLayoutId id="2147483881" r:id="rId47"/>
    <p:sldLayoutId id="2147483882" r:id="rId48"/>
    <p:sldLayoutId id="2147483883" r:id="rId4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90000"/>
        <a:buFont typeface="Wingdings" pitchFamily="2" charset="2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Wingdings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50838" indent="-169863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§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fld id="{AF528B6D-1001-487C-8FFE-85B114390330}" type="slidenum">
              <a:rPr lang="ru-RU" sz="1000" b="1">
                <a:solidFill>
                  <a:srgbClr val="3C3C3C"/>
                </a:solidFill>
              </a:rPr>
              <a:pPr/>
              <a:t>‹#›</a:t>
            </a:fld>
            <a:endParaRPr lang="ru-RU" sz="1000" b="1" dirty="0">
              <a:solidFill>
                <a:srgbClr val="3C3C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962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fld id="{AF528B6D-1001-487C-8FFE-85B114390330}" type="slidenum">
              <a:rPr lang="ru-RU" sz="1000" b="1">
                <a:solidFill>
                  <a:srgbClr val="3C3C3C"/>
                </a:solidFill>
              </a:rPr>
              <a:pPr/>
              <a:t>‹#›</a:t>
            </a:fld>
            <a:endParaRPr lang="ru-RU" sz="1000" b="1" dirty="0">
              <a:solidFill>
                <a:srgbClr val="3C3C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38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288000" y="1340246"/>
            <a:ext cx="8580480" cy="0"/>
          </a:xfrm>
          <a:prstGeom prst="line">
            <a:avLst/>
          </a:prstGeom>
          <a:noFill/>
          <a:ln w="19050" cap="flat" cmpd="sng" algn="ctr">
            <a:solidFill>
              <a:srgbClr val="0070BA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5" name="Прямоугольник 14"/>
          <p:cNvSpPr/>
          <p:nvPr/>
        </p:nvSpPr>
        <p:spPr>
          <a:xfrm>
            <a:off x="288000" y="3645767"/>
            <a:ext cx="8607600" cy="270904"/>
          </a:xfrm>
          <a:prstGeom prst="rect">
            <a:avLst/>
          </a:prstGeom>
          <a:solidFill>
            <a:srgbClr val="0070BA">
              <a:lumMod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vert="horz" rtlCol="0" anchor="ctr"/>
          <a:lstStyle/>
          <a:p>
            <a:pPr algn="ctr">
              <a:spcBef>
                <a:spcPts val="600"/>
              </a:spcBef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Arial" pitchFamily="34" charset="0"/>
              </a:rPr>
              <a:t>Цели работы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88000" y="1807318"/>
            <a:ext cx="860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200" dirty="0">
                <a:solidFill>
                  <a:srgbClr val="000000"/>
                </a:solidFill>
                <a:latin typeface="Arial"/>
              </a:rPr>
              <a:t>Инициатор работы - АО «…» </a:t>
            </a:r>
            <a:r>
              <a:rPr lang="ru-RU" altLang="ru-RU" sz="1200" dirty="0">
                <a:latin typeface="Arial"/>
              </a:rPr>
              <a:t>(полное название предприятия);</a:t>
            </a:r>
          </a:p>
          <a:p>
            <a:pPr algn="ctr"/>
            <a:r>
              <a:rPr lang="ru-RU" altLang="ru-RU" sz="1200" dirty="0">
                <a:latin typeface="Arial"/>
              </a:rPr>
              <a:t>Потенциальные соисполнители: (список предприятий)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88000" y="5447602"/>
            <a:ext cx="8607600" cy="270904"/>
          </a:xfrm>
          <a:prstGeom prst="rect">
            <a:avLst/>
          </a:prstGeom>
          <a:solidFill>
            <a:srgbClr val="0070BA"/>
          </a:solidFill>
          <a:ln w="12700" cap="flat" cmpd="sng" algn="ctr">
            <a:noFill/>
            <a:prstDash val="solid"/>
          </a:ln>
          <a:effectLst/>
        </p:spPr>
        <p:txBody>
          <a:bodyPr vert="horz" rtlCol="0" anchor="ctr"/>
          <a:lstStyle/>
          <a:p>
            <a:pPr algn="ctr">
              <a:spcBef>
                <a:spcPts val="600"/>
              </a:spcBef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Arial" pitchFamily="34" charset="0"/>
              </a:rPr>
              <a:t>Финансирование работы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88000" y="1464301"/>
            <a:ext cx="8607600" cy="270904"/>
          </a:xfrm>
          <a:prstGeom prst="rect">
            <a:avLst/>
          </a:prstGeom>
          <a:solidFill>
            <a:srgbClr val="0070BA">
              <a:lumMod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vert="horz" rtlCol="0" anchor="ctr"/>
          <a:lstStyle/>
          <a:p>
            <a:pPr algn="ctr">
              <a:spcBef>
                <a:spcPts val="600"/>
              </a:spcBef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Arial" pitchFamily="34" charset="0"/>
              </a:rPr>
              <a:t>Инициатор работы; потенциальные соисполнители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88000" y="2524041"/>
            <a:ext cx="8607600" cy="270904"/>
          </a:xfrm>
          <a:prstGeom prst="rect">
            <a:avLst/>
          </a:prstGeom>
          <a:solidFill>
            <a:srgbClr val="0070BA"/>
          </a:solidFill>
          <a:ln w="12700" cap="flat" cmpd="sng" algn="ctr">
            <a:noFill/>
            <a:prstDash val="solid"/>
          </a:ln>
          <a:effectLst/>
        </p:spPr>
        <p:txBody>
          <a:bodyPr vert="horz" rtlCol="0" anchor="ctr"/>
          <a:lstStyle/>
          <a:p>
            <a:pPr algn="ctr">
              <a:spcBef>
                <a:spcPts val="600"/>
              </a:spcBef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Arial" pitchFamily="34" charset="0"/>
              </a:rPr>
              <a:t>Письма поддержки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88000" y="2822797"/>
            <a:ext cx="8607600" cy="500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От кого, номер и дата получения, пример ниже</a:t>
            </a:r>
          </a:p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ОАО «Сургутнефтегаз» №  0348 от 01.01.2019 г.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88000" y="5805264"/>
            <a:ext cx="86076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altLang="ru-RU" sz="1200" dirty="0">
                <a:solidFill>
                  <a:srgbClr val="000000"/>
                </a:solidFill>
                <a:latin typeface="Arial"/>
              </a:rPr>
              <a:t>Сроки выполнения – </a:t>
            </a:r>
            <a:r>
              <a:rPr lang="ru-RU" altLang="ru-RU" sz="1200" b="1" dirty="0">
                <a:solidFill>
                  <a:srgbClr val="000000"/>
                </a:solidFill>
                <a:latin typeface="Arial"/>
              </a:rPr>
              <a:t>2023 - …. годы</a:t>
            </a:r>
          </a:p>
          <a:p>
            <a:r>
              <a:rPr lang="ru-RU" altLang="ru-RU" sz="1200" dirty="0">
                <a:solidFill>
                  <a:srgbClr val="000000"/>
                </a:solidFill>
                <a:latin typeface="Arial"/>
              </a:rPr>
              <a:t>Объем финансирования (ФБ) – … млн руб., в т.ч. </a:t>
            </a:r>
            <a:r>
              <a:rPr lang="ru-RU" altLang="ru-RU" sz="1200" b="1" dirty="0">
                <a:solidFill>
                  <a:srgbClr val="000000"/>
                </a:solidFill>
                <a:latin typeface="Arial"/>
              </a:rPr>
              <a:t>2023 г. – … млн руб</a:t>
            </a:r>
            <a:r>
              <a:rPr lang="ru-RU" altLang="ru-RU" sz="120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lvl="0">
              <a:spcBef>
                <a:spcPts val="600"/>
              </a:spcBef>
            </a:pPr>
            <a:r>
              <a:rPr lang="ru-RU" altLang="ru-RU" sz="1200" dirty="0">
                <a:solidFill>
                  <a:srgbClr val="000000"/>
                </a:solidFill>
                <a:latin typeface="Arial"/>
              </a:rPr>
              <a:t>Внебюджетное финансирование – ….. млн руб., в т.ч. </a:t>
            </a:r>
            <a:r>
              <a:rPr lang="ru-RU" altLang="ru-RU" sz="1200" b="1" dirty="0">
                <a:solidFill>
                  <a:srgbClr val="000000"/>
                </a:solidFill>
                <a:latin typeface="Arial"/>
              </a:rPr>
              <a:t>2023 г. – … млн руб</a:t>
            </a:r>
            <a:r>
              <a:rPr lang="ru-RU" altLang="ru-RU" sz="1200" dirty="0">
                <a:solidFill>
                  <a:srgbClr val="000000"/>
                </a:solidFill>
                <a:latin typeface="Arial"/>
              </a:rPr>
              <a:t>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87999" y="3974925"/>
            <a:ext cx="860760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Создание …</a:t>
            </a:r>
          </a:p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Разработка…</a:t>
            </a:r>
          </a:p>
          <a:p>
            <a:pPr marL="0" lvl="2" algn="just">
              <a:spcAft>
                <a:spcPts val="300"/>
              </a:spcAft>
              <a:buClr>
                <a:srgbClr val="016DB7"/>
              </a:buClr>
            </a:pPr>
            <a:r>
              <a:rPr lang="ru-RU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ЦЕЛИ СТРОГО ИЗ ТТХ!!! </a:t>
            </a:r>
          </a:p>
          <a:p>
            <a:pPr marL="0" lvl="2" algn="just">
              <a:spcAft>
                <a:spcPts val="300"/>
              </a:spcAft>
              <a:buClr>
                <a:srgbClr val="016DB7"/>
              </a:buClr>
            </a:pPr>
            <a:r>
              <a:rPr lang="ru-RU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Последнюю цель (выполнение работ в рамках ведомственного или федерального проекта) не указывать.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7999" y="474576"/>
            <a:ext cx="86076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400" dirty="0">
                <a:solidFill>
                  <a:srgbClr val="004077"/>
                </a:solidFill>
                <a:latin typeface="Arial"/>
              </a:rPr>
              <a:t>Работа «Указать наименование темы строго из ТТХ»</a:t>
            </a:r>
          </a:p>
          <a:p>
            <a:pPr algn="ctr"/>
            <a:r>
              <a:rPr lang="ru-RU" sz="1400" b="1" dirty="0">
                <a:solidFill>
                  <a:srgbClr val="004077"/>
                </a:solidFill>
                <a:latin typeface="Arial"/>
              </a:rPr>
              <a:t>Шифр «Указать шифр»</a:t>
            </a:r>
          </a:p>
        </p:txBody>
      </p:sp>
      <p:sp>
        <p:nvSpPr>
          <p:cNvPr id="13" name="Заголовок 8"/>
          <p:cNvSpPr txBox="1">
            <a:spLocks/>
          </p:cNvSpPr>
          <p:nvPr/>
        </p:nvSpPr>
        <p:spPr>
          <a:xfrm>
            <a:off x="286948" y="184218"/>
            <a:ext cx="8560318" cy="26346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  <a:defRPr/>
            </a:pPr>
            <a:r>
              <a:rPr lang="ru-RU" sz="1400" b="1" dirty="0">
                <a:solidFill>
                  <a:srgbClr val="004077">
                    <a:lumMod val="75000"/>
                  </a:srgbClr>
                </a:solidFill>
                <a:latin typeface="Arial"/>
              </a:rPr>
              <a:t>… технологическое направление («…………….»)</a:t>
            </a:r>
            <a:endParaRPr lang="ru-RU" dirty="0">
              <a:solidFill>
                <a:srgbClr val="004077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160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87339" y="1249320"/>
            <a:ext cx="8607600" cy="270904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177800" algn="ctr">
              <a:spcBef>
                <a:spcPts val="600"/>
              </a:spcBef>
            </a:pPr>
            <a:r>
              <a:rPr lang="ru-RU" sz="1400" b="1" dirty="0">
                <a:solidFill>
                  <a:srgbClr val="FFFFFF"/>
                </a:solidFill>
                <a:cs typeface="Arial" pitchFamily="34" charset="0"/>
              </a:rPr>
              <a:t>Задачи работы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87339" y="1616003"/>
            <a:ext cx="860760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</a:rPr>
              <a:t>Перечисляются все задачи, согласно ТТХ</a:t>
            </a:r>
          </a:p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</a:rPr>
              <a:t>Разработка …</a:t>
            </a:r>
          </a:p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</a:rPr>
              <a:t>Создание и испытание опытного образца …</a:t>
            </a:r>
          </a:p>
          <a:p>
            <a:pPr marL="0" lvl="2" algn="just">
              <a:spcAft>
                <a:spcPts val="300"/>
              </a:spcAft>
              <a:buClr>
                <a:srgbClr val="016DB7"/>
              </a:buClr>
            </a:pPr>
            <a:r>
              <a:rPr lang="ru-RU" sz="1200" dirty="0">
                <a:solidFill>
                  <a:srgbClr val="FF0000"/>
                </a:solidFill>
              </a:rPr>
              <a:t>ЗАДАЧИ СТОРОГО ИЗ ТТХ!!!</a:t>
            </a:r>
          </a:p>
        </p:txBody>
      </p:sp>
      <p:sp>
        <p:nvSpPr>
          <p:cNvPr id="7" name="Заголовок 8"/>
          <p:cNvSpPr txBox="1">
            <a:spLocks/>
          </p:cNvSpPr>
          <p:nvPr/>
        </p:nvSpPr>
        <p:spPr>
          <a:xfrm>
            <a:off x="287338" y="112602"/>
            <a:ext cx="8560318" cy="26346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  <a:defRPr/>
            </a:pPr>
            <a:r>
              <a:rPr lang="ru-RU" sz="1400" b="1" dirty="0">
                <a:solidFill>
                  <a:srgbClr val="004077">
                    <a:lumMod val="75000"/>
                  </a:srgbClr>
                </a:solidFill>
                <a:latin typeface="Arial"/>
              </a:rPr>
              <a:t>…. технологическое направление </a:t>
            </a:r>
            <a:r>
              <a:rPr lang="ru-RU" sz="1400" b="1" dirty="0">
                <a:solidFill>
                  <a:srgbClr val="004077">
                    <a:lumMod val="75000"/>
                  </a:srgbClr>
                </a:solidFill>
              </a:rPr>
              <a:t>(«…………………..»)</a:t>
            </a:r>
            <a:endParaRPr lang="ru-RU" dirty="0">
              <a:solidFill>
                <a:srgbClr val="004077"/>
              </a:solidFill>
              <a:latin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2481" y="476672"/>
            <a:ext cx="858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rgbClr val="004077"/>
                </a:solidFill>
              </a:rPr>
              <a:t>Работа «Указать шифр»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2F9502B4-F67A-4F9B-B445-4B330CE25874}"/>
              </a:ext>
            </a:extLst>
          </p:cNvPr>
          <p:cNvSpPr/>
          <p:nvPr/>
        </p:nvSpPr>
        <p:spPr>
          <a:xfrm>
            <a:off x="287339" y="4409831"/>
            <a:ext cx="8607600" cy="270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177800" algn="ctr">
              <a:spcBef>
                <a:spcPts val="600"/>
              </a:spcBef>
            </a:pPr>
            <a:r>
              <a:rPr lang="ru-RU" sz="1400" b="1" dirty="0">
                <a:solidFill>
                  <a:srgbClr val="FFFFFF"/>
                </a:solidFill>
                <a:cs typeface="Arial" pitchFamily="34" charset="0"/>
              </a:rPr>
              <a:t>Информация о ранее выполненных работах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B7D28882-FC6D-4E00-B76E-E8C36D0526CD}"/>
              </a:ext>
            </a:extLst>
          </p:cNvPr>
          <p:cNvSpPr/>
          <p:nvPr/>
        </p:nvSpPr>
        <p:spPr>
          <a:xfrm>
            <a:off x="287339" y="4797152"/>
            <a:ext cx="860760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</a:rPr>
              <a:t>Указать общие сведения о имеющемся научно-техническом заделе в области планируемого исследования:</a:t>
            </a:r>
          </a:p>
          <a:p>
            <a:pPr marL="0" lvl="2" algn="just">
              <a:spcAft>
                <a:spcPts val="300"/>
              </a:spcAft>
              <a:buClr>
                <a:srgbClr val="016DB7"/>
              </a:buClr>
            </a:pPr>
            <a:r>
              <a:rPr lang="ru-RU" sz="1200" dirty="0">
                <a:solidFill>
                  <a:srgbClr val="000000"/>
                </a:solidFill>
              </a:rPr>
              <a:t>название программы, в рамках которой выполнялись схожие работы, направления, в общем виде результаты, достижения… (Сведения только </a:t>
            </a:r>
            <a:r>
              <a:rPr lang="ru-RU" sz="1200" u="sng" dirty="0">
                <a:solidFill>
                  <a:srgbClr val="000000"/>
                </a:solidFill>
              </a:rPr>
              <a:t>из открытых источников</a:t>
            </a:r>
            <a:r>
              <a:rPr lang="ru-RU" sz="1200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99847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8"/>
          <p:cNvSpPr txBox="1">
            <a:spLocks/>
          </p:cNvSpPr>
          <p:nvPr/>
        </p:nvSpPr>
        <p:spPr>
          <a:xfrm>
            <a:off x="287338" y="112602"/>
            <a:ext cx="8560318" cy="26346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  <a:defRPr/>
            </a:pPr>
            <a:r>
              <a:rPr lang="ru-RU" sz="1400" b="1" dirty="0">
                <a:solidFill>
                  <a:srgbClr val="004077">
                    <a:lumMod val="75000"/>
                  </a:srgbClr>
                </a:solidFill>
                <a:latin typeface="Arial"/>
              </a:rPr>
              <a:t>…. технологическое направление </a:t>
            </a:r>
            <a:r>
              <a:rPr lang="ru-RU" sz="1400" b="1" dirty="0">
                <a:solidFill>
                  <a:srgbClr val="004077">
                    <a:lumMod val="75000"/>
                  </a:srgbClr>
                </a:solidFill>
              </a:rPr>
              <a:t>(«…………………..»)</a:t>
            </a:r>
            <a:endParaRPr lang="ru-RU" dirty="0">
              <a:solidFill>
                <a:srgbClr val="004077"/>
              </a:solidFill>
              <a:latin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2481" y="476672"/>
            <a:ext cx="858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rgbClr val="004077"/>
                </a:solidFill>
              </a:rPr>
              <a:t>Работа «Указать шифр»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8C03D2ED-989E-4C4C-8226-ED3AA4544AF8}"/>
              </a:ext>
            </a:extLst>
          </p:cNvPr>
          <p:cNvSpPr/>
          <p:nvPr/>
        </p:nvSpPr>
        <p:spPr>
          <a:xfrm>
            <a:off x="288000" y="1052736"/>
            <a:ext cx="8607600" cy="270904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spcBef>
                <a:spcPts val="600"/>
              </a:spcBef>
            </a:pPr>
            <a:r>
              <a:rPr lang="ru-RU" sz="1400" b="1" dirty="0">
                <a:solidFill>
                  <a:srgbClr val="FFFFFF"/>
                </a:solidFill>
                <a:cs typeface="Arial" pitchFamily="34" charset="0"/>
              </a:rPr>
              <a:t>Планируемые результаты работы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CAC5DAD-E130-4730-9A42-55CC90A19CFB}"/>
              </a:ext>
            </a:extLst>
          </p:cNvPr>
          <p:cNvSpPr/>
          <p:nvPr/>
        </p:nvSpPr>
        <p:spPr>
          <a:xfrm>
            <a:off x="288000" y="1439146"/>
            <a:ext cx="8607600" cy="210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0000"/>
                </a:solidFill>
              </a:rPr>
              <a:t>Перечисляются планируемые конкретные результаты работы, согласно ТТХ.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</a:pPr>
            <a:r>
              <a:rPr lang="ru-RU" sz="1200" b="1" u="sng" dirty="0">
                <a:solidFill>
                  <a:srgbClr val="FF0000"/>
                </a:solidFill>
              </a:rPr>
              <a:t>Не указывать </a:t>
            </a:r>
            <a:r>
              <a:rPr lang="ru-RU" sz="1200" u="sng" dirty="0">
                <a:solidFill>
                  <a:srgbClr val="FF0000"/>
                </a:solidFill>
              </a:rPr>
              <a:t>стандартные результаты, относящихся ко всем </a:t>
            </a:r>
            <a:r>
              <a:rPr lang="ru-RU" sz="1200" u="sng" dirty="0" smtClean="0">
                <a:solidFill>
                  <a:srgbClr val="FF0000"/>
                </a:solidFill>
              </a:rPr>
              <a:t>работам</a:t>
            </a:r>
            <a:r>
              <a:rPr lang="ru-RU" sz="1200" dirty="0" smtClean="0">
                <a:solidFill>
                  <a:srgbClr val="FF0000"/>
                </a:solidFill>
              </a:rPr>
              <a:t>: </a:t>
            </a:r>
            <a:endParaRPr lang="ru-RU" sz="1200" dirty="0">
              <a:solidFill>
                <a:srgbClr val="FF0000"/>
              </a:solidFill>
            </a:endParaRP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Tx/>
              <a:buChar char="-"/>
            </a:pPr>
            <a:r>
              <a:rPr lang="ru-RU" sz="1200" dirty="0">
                <a:solidFill>
                  <a:srgbClr val="FF0000"/>
                </a:solidFill>
              </a:rPr>
              <a:t>технико-экономическое обоснование разработки; 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Tx/>
              <a:buChar char="-"/>
            </a:pPr>
            <a:r>
              <a:rPr lang="ru-RU" sz="1200" dirty="0">
                <a:solidFill>
                  <a:srgbClr val="FF0000"/>
                </a:solidFill>
              </a:rPr>
              <a:t>отчет о патентных исследованиях; 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Tx/>
              <a:buChar char="-"/>
            </a:pPr>
            <a:r>
              <a:rPr lang="ru-RU" sz="1200" dirty="0">
                <a:solidFill>
                  <a:srgbClr val="FF0000"/>
                </a:solidFill>
              </a:rPr>
              <a:t>перечень объектов интеллектуальной  собственности;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Tx/>
              <a:buChar char="-"/>
            </a:pPr>
            <a:r>
              <a:rPr lang="ru-RU" sz="1200" dirty="0">
                <a:solidFill>
                  <a:srgbClr val="FF0000"/>
                </a:solidFill>
              </a:rPr>
              <a:t>перечень работ, выполненных за счет внебюджетных средств; 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Tx/>
              <a:buChar char="-"/>
            </a:pPr>
            <a:r>
              <a:rPr lang="ru-RU" sz="1200" dirty="0">
                <a:solidFill>
                  <a:srgbClr val="FF0000"/>
                </a:solidFill>
              </a:rPr>
              <a:t>предложения по внедрению;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Tx/>
              <a:buChar char="-"/>
            </a:pPr>
            <a:r>
              <a:rPr lang="ru-RU" sz="1200" dirty="0">
                <a:solidFill>
                  <a:srgbClr val="FF0000"/>
                </a:solidFill>
              </a:rPr>
              <a:t>демонстрационные материалы для презентации результатов в формате Microsoft Power Point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4AE4095D-BCA4-4B87-B5B9-F24DB34B5910}"/>
              </a:ext>
            </a:extLst>
          </p:cNvPr>
          <p:cNvSpPr/>
          <p:nvPr/>
        </p:nvSpPr>
        <p:spPr>
          <a:xfrm>
            <a:off x="288000" y="4086314"/>
            <a:ext cx="86076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algn="just" fontAlgn="base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0000"/>
                </a:solidFill>
              </a:rPr>
              <a:t>Перечисляется эффект выполнения работы </a:t>
            </a:r>
            <a:r>
              <a:rPr lang="ru-RU" sz="1200" u="sng" dirty="0">
                <a:solidFill>
                  <a:srgbClr val="000000"/>
                </a:solidFill>
              </a:rPr>
              <a:t>с конкретными показателями</a:t>
            </a:r>
            <a:r>
              <a:rPr lang="ru-RU" sz="1200" dirty="0">
                <a:solidFill>
                  <a:srgbClr val="000000"/>
                </a:solidFill>
              </a:rPr>
              <a:t>, например:</a:t>
            </a:r>
          </a:p>
          <a:p>
            <a:pPr marL="180975" indent="-180975" algn="just" fontAlgn="base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0000"/>
                </a:solidFill>
              </a:rPr>
              <a:t>Повышение энергоэффективности на 30%</a:t>
            </a:r>
          </a:p>
          <a:p>
            <a:pPr marL="180975" indent="-180975" algn="just" fontAlgn="base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0000"/>
                </a:solidFill>
              </a:rPr>
              <a:t>Повышение надёжности и технологичности….</a:t>
            </a:r>
          </a:p>
          <a:p>
            <a:pPr marL="180975" indent="-180975" algn="just" fontAlgn="base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0000"/>
                </a:solidFill>
              </a:rPr>
              <a:t>Снижение эксплуатационных затрат в 1,5 раза.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E2333B92-C76B-4A6C-83B4-34EF2EBA655B}"/>
              </a:ext>
            </a:extLst>
          </p:cNvPr>
          <p:cNvSpPr/>
          <p:nvPr/>
        </p:nvSpPr>
        <p:spPr>
          <a:xfrm>
            <a:off x="288000" y="3726274"/>
            <a:ext cx="8607600" cy="270904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b="1">
                <a:solidFill>
                  <a:srgbClr val="FFFFFF"/>
                </a:solidFill>
              </a:rPr>
              <a:t>Ожидаемый эффект</a:t>
            </a:r>
            <a:endParaRPr lang="ru-RU" sz="1400" b="1" dirty="0">
              <a:solidFill>
                <a:srgbClr val="FFFFFF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F440F24E-B262-416C-936C-ED7E1BD758F2}"/>
              </a:ext>
            </a:extLst>
          </p:cNvPr>
          <p:cNvSpPr/>
          <p:nvPr/>
        </p:nvSpPr>
        <p:spPr>
          <a:xfrm>
            <a:off x="272481" y="5366924"/>
            <a:ext cx="8607600" cy="270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b="1" dirty="0">
                <a:solidFill>
                  <a:srgbClr val="FFFFFF"/>
                </a:solidFill>
              </a:rPr>
              <a:t>Перспективы внедрения результатов работы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C0F52482-A208-446A-BD22-78B0F8936F26}"/>
              </a:ext>
            </a:extLst>
          </p:cNvPr>
          <p:cNvSpPr/>
          <p:nvPr/>
        </p:nvSpPr>
        <p:spPr>
          <a:xfrm>
            <a:off x="272481" y="5765022"/>
            <a:ext cx="860760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>
                <a:solidFill>
                  <a:srgbClr val="000000"/>
                </a:solidFill>
              </a:rPr>
              <a:t>Здесь должны быть указаны </a:t>
            </a:r>
            <a:r>
              <a:rPr lang="ru-RU" sz="1200" u="sng" dirty="0">
                <a:solidFill>
                  <a:srgbClr val="000000"/>
                </a:solidFill>
              </a:rPr>
              <a:t>конкретные</a:t>
            </a:r>
            <a:r>
              <a:rPr lang="ru-RU" sz="1200" dirty="0">
                <a:solidFill>
                  <a:srgbClr val="000000"/>
                </a:solidFill>
              </a:rPr>
              <a:t> данные о том, кем и при каких условиях и какой именно результат планируемой к выполнению </a:t>
            </a:r>
            <a:r>
              <a:rPr lang="ru-RU" sz="1200" dirty="0" smtClean="0">
                <a:solidFill>
                  <a:srgbClr val="000000"/>
                </a:solidFill>
              </a:rPr>
              <a:t>работы, </a:t>
            </a:r>
            <a:r>
              <a:rPr lang="ru-RU" sz="1200" dirty="0">
                <a:solidFill>
                  <a:srgbClr val="000000"/>
                </a:solidFill>
              </a:rPr>
              <a:t>может быть использован.</a:t>
            </a:r>
          </a:p>
          <a:p>
            <a:pPr algn="just">
              <a:spcAft>
                <a:spcPts val="600"/>
              </a:spcAft>
            </a:pPr>
            <a:r>
              <a:rPr lang="ru-RU" sz="1200" dirty="0">
                <a:solidFill>
                  <a:srgbClr val="000000"/>
                </a:solidFill>
              </a:rPr>
              <a:t>Ориентировочные сроки внедрения - ……….</a:t>
            </a:r>
          </a:p>
        </p:txBody>
      </p:sp>
    </p:spTree>
    <p:extLst>
      <p:ext uri="{BB962C8B-B14F-4D97-AF65-F5344CB8AC3E}">
        <p14:creationId xmlns:p14="http://schemas.microsoft.com/office/powerpoint/2010/main" val="20158920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3_gpn_report">
  <a:themeElements>
    <a:clrScheme name="ГПН">
      <a:dk1>
        <a:srgbClr val="3C3C3C"/>
      </a:dk1>
      <a:lt1>
        <a:srgbClr val="FFFFFF"/>
      </a:lt1>
      <a:dk2>
        <a:srgbClr val="000000"/>
      </a:dk2>
      <a:lt2>
        <a:srgbClr val="706F6F"/>
      </a:lt2>
      <a:accent1>
        <a:srgbClr val="004077"/>
      </a:accent1>
      <a:accent2>
        <a:srgbClr val="2FB4E9"/>
      </a:accent2>
      <a:accent3>
        <a:srgbClr val="0070BA"/>
      </a:accent3>
      <a:accent4>
        <a:srgbClr val="DADADA"/>
      </a:accent4>
      <a:accent5>
        <a:srgbClr val="AEBD15"/>
      </a:accent5>
      <a:accent6>
        <a:srgbClr val="F7A600"/>
      </a:accent6>
      <a:hlink>
        <a:srgbClr val="0070BA"/>
      </a:hlink>
      <a:folHlink>
        <a:srgbClr val="706F6F"/>
      </a:folHlink>
    </a:clrScheme>
    <a:fontScheme name="Газпром неф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>
          <a:solidFill>
            <a:schemeClr val="accent2"/>
          </a:solidFill>
        </a:ln>
      </a:spPr>
      <a:bodyPr rtlCol="0" anchor="ctr"/>
      <a:lstStyle>
        <a:defPPr>
          <a:spcBef>
            <a:spcPts val="600"/>
          </a:spcBef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rIns="0" rtlCol="0">
        <a:spAutoFit/>
      </a:bodyPr>
      <a:lstStyle>
        <a:defPPr>
          <a:spcBef>
            <a:spcPts val="600"/>
          </a:spcBef>
          <a:defRPr sz="12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gpn_report" id="{F8D1C6A7-815E-4B1B-922D-DDF256B6FD24}" vid="{8AC31970-B314-4C23-B764-C3D4C7919476}"/>
    </a:ext>
  </a:extLst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ГПН">
    <a:dk1>
      <a:srgbClr val="3C3C3C"/>
    </a:dk1>
    <a:lt1>
      <a:srgbClr val="FFFFFF"/>
    </a:lt1>
    <a:dk2>
      <a:srgbClr val="000000"/>
    </a:dk2>
    <a:lt2>
      <a:srgbClr val="706F6F"/>
    </a:lt2>
    <a:accent1>
      <a:srgbClr val="004077"/>
    </a:accent1>
    <a:accent2>
      <a:srgbClr val="2FB4E9"/>
    </a:accent2>
    <a:accent3>
      <a:srgbClr val="0070BA"/>
    </a:accent3>
    <a:accent4>
      <a:srgbClr val="DADADA"/>
    </a:accent4>
    <a:accent5>
      <a:srgbClr val="AEBD15"/>
    </a:accent5>
    <a:accent6>
      <a:srgbClr val="F7A600"/>
    </a:accent6>
    <a:hlink>
      <a:srgbClr val="0070BA"/>
    </a:hlink>
    <a:folHlink>
      <a:srgbClr val="70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4480</TotalTime>
  <Words>342</Words>
  <Application>Microsoft Office PowerPoint</Application>
  <PresentationFormat>Экран (4:3)</PresentationFormat>
  <Paragraphs>47</Paragraphs>
  <Slides>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Специальное оформление</vt:lpstr>
      <vt:lpstr>13_gpn_report</vt:lpstr>
      <vt:lpstr>1_Специальное оформление</vt:lpstr>
      <vt:lpstr>5_Специальное оформление</vt:lpstr>
      <vt:lpstr>think-cell Slide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Antonov.YI</dc:creator>
  <cp:lastModifiedBy>Ишенина Ольга Александровна</cp:lastModifiedBy>
  <cp:revision>345</cp:revision>
  <cp:lastPrinted>2016-03-02T15:20:47Z</cp:lastPrinted>
  <dcterms:created xsi:type="dcterms:W3CDTF">2016-02-27T11:59:56Z</dcterms:created>
  <dcterms:modified xsi:type="dcterms:W3CDTF">2023-01-26T13:28:16Z</dcterms:modified>
</cp:coreProperties>
</file>